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5" r:id="rId2"/>
    <p:sldId id="256" r:id="rId3"/>
    <p:sldId id="270" r:id="rId4"/>
    <p:sldId id="265" r:id="rId5"/>
    <p:sldId id="258" r:id="rId6"/>
    <p:sldId id="264" r:id="rId7"/>
    <p:sldId id="269" r:id="rId8"/>
    <p:sldId id="263" r:id="rId9"/>
    <p:sldId id="268" r:id="rId10"/>
    <p:sldId id="262" r:id="rId11"/>
    <p:sldId id="267" r:id="rId12"/>
    <p:sldId id="261" r:id="rId13"/>
    <p:sldId id="274" r:id="rId14"/>
    <p:sldId id="260" r:id="rId15"/>
    <p:sldId id="273" r:id="rId16"/>
    <p:sldId id="259" r:id="rId17"/>
    <p:sldId id="277" r:id="rId18"/>
    <p:sldId id="257" r:id="rId19"/>
    <p:sldId id="276" r:id="rId20"/>
    <p:sldId id="275" r:id="rId21"/>
    <p:sldId id="284" r:id="rId22"/>
    <p:sldId id="272" r:id="rId23"/>
    <p:sldId id="283" r:id="rId24"/>
    <p:sldId id="280" r:id="rId25"/>
    <p:sldId id="282" r:id="rId26"/>
    <p:sldId id="279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0FFFAF-F76B-4559-8117-BBA11E768B9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CF2E0-A8D6-48DC-A76F-B4F45B8217D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CF2E0-A8D6-48DC-A76F-B4F45B8217DB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77914-2359-46C5-827A-4E45C12AF14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06FE8-E036-4100-A003-D0E7111175E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843808" y="908720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Kuran kıssaların  birçok amacı vardır.Yüce Allah kıssalar yoluyla geçmişte yaşamış insanların yapmış olduğu hatalardan ders çıkarmamızı ister.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764704"/>
            <a:ext cx="554461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843808" y="980728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/>
              <a:t>Peygamberlerin ilahi dini yayma konusunda verdiği mücadeleler ve onların yaşamları hakkında bizlere önemli bilgiler verir.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692696"/>
            <a:ext cx="548258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843808" y="908720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/>
              <a:t>Özetle Yüce Allah kıssalarla yaşanmış tecrübeleri anlatarak insanları doğru ve güzele yöneltip yanlıştan uzaklaşmalarını istemiştir.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836712"/>
            <a:ext cx="561662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 Belirtme Çizgisi"/>
          <p:cNvSpPr/>
          <p:nvPr/>
        </p:nvSpPr>
        <p:spPr>
          <a:xfrm>
            <a:off x="2987824" y="836712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u="sng" dirty="0" smtClean="0"/>
              <a:t>SABIR ÖRNEĞİ :HZ. EYYÜP</a:t>
            </a:r>
            <a:endParaRPr lang="tr-TR" sz="2400" u="sng" dirty="0"/>
          </a:p>
        </p:txBody>
      </p:sp>
      <p:sp>
        <p:nvSpPr>
          <p:cNvPr id="7" name="6 Metin kutusu"/>
          <p:cNvSpPr txBox="1"/>
          <p:nvPr/>
        </p:nvSpPr>
        <p:spPr>
          <a:xfrm>
            <a:off x="395536" y="278092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052736"/>
            <a:ext cx="345638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ulut Belirtme Çizgisi"/>
          <p:cNvSpPr/>
          <p:nvPr/>
        </p:nvSpPr>
        <p:spPr>
          <a:xfrm>
            <a:off x="2843808" y="908720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err="1" smtClean="0">
                <a:solidFill>
                  <a:schemeClr val="bg1"/>
                </a:solidFill>
              </a:rPr>
              <a:t>Hz.Eyyüp</a:t>
            </a:r>
            <a:r>
              <a:rPr lang="tr-TR" sz="2400" b="1" dirty="0" smtClean="0">
                <a:solidFill>
                  <a:schemeClr val="bg1"/>
                </a:solidFill>
              </a:rPr>
              <a:t> zengin ve varlıklı bir insandı.Yüce Allah Hz. </a:t>
            </a:r>
            <a:r>
              <a:rPr lang="tr-TR" sz="2400" b="1" dirty="0" err="1" smtClean="0">
                <a:solidFill>
                  <a:schemeClr val="bg1"/>
                </a:solidFill>
              </a:rPr>
              <a:t>Eyyüp</a:t>
            </a:r>
            <a:r>
              <a:rPr lang="tr-TR" sz="2400" b="1" dirty="0" smtClean="0">
                <a:solidFill>
                  <a:schemeClr val="bg1"/>
                </a:solidFill>
              </a:rPr>
              <a:t>!e peygamberlik verdi. 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908720"/>
            <a:ext cx="511256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499992" y="404664"/>
            <a:ext cx="2915735" cy="923330"/>
          </a:xfrm>
          <a:prstGeom prst="rect">
            <a:avLst/>
          </a:prstGeom>
          <a:solidFill>
            <a:schemeClr val="bg1"/>
          </a:solidFill>
          <a:ln w="31750" cmpd="dbl">
            <a:solidFill>
              <a:schemeClr val="accent6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B w="152400" h="50800" prst="softRound"/>
          </a:sp3d>
        </p:spPr>
        <p:txBody>
          <a:bodyPr wrap="none" lIns="91440" tIns="45720" rIns="91440" bIns="45720">
            <a:spAutoFit/>
            <a:flatTx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KISSALAR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59632" y="1124744"/>
            <a:ext cx="5112568" cy="46166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2843808" y="1412776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bg1"/>
                </a:solidFill>
                <a:latin typeface="Comic Sans MS" pitchFamily="66" charset="0"/>
              </a:rPr>
              <a:t>Kıssa ,tarihte yaşamış bazı peygamberler ve toplulukların başından geçen ibret verici olaylara denir.</a:t>
            </a:r>
            <a:endParaRPr lang="tr-TR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ulut Belirtme Çizgisi"/>
          <p:cNvSpPr/>
          <p:nvPr/>
        </p:nvSpPr>
        <p:spPr>
          <a:xfrm>
            <a:off x="2843808" y="908720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Hz. </a:t>
            </a:r>
            <a:r>
              <a:rPr lang="tr-TR" sz="2400" b="1" dirty="0" err="1" smtClean="0">
                <a:solidFill>
                  <a:schemeClr val="bg1"/>
                </a:solidFill>
              </a:rPr>
              <a:t>Eyyüp</a:t>
            </a:r>
            <a:r>
              <a:rPr lang="tr-TR" sz="2400" b="1" dirty="0" smtClean="0">
                <a:solidFill>
                  <a:schemeClr val="bg1"/>
                </a:solidFill>
              </a:rPr>
              <a:t> peygamberlik görevi sırasında  hastalandı.Hastalığı günden güne arttı,şifa bulamadı.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836712"/>
            <a:ext cx="482453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ulut Belirtme Çizgisi"/>
          <p:cNvSpPr/>
          <p:nvPr/>
        </p:nvSpPr>
        <p:spPr>
          <a:xfrm>
            <a:off x="2843808" y="908720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Arkasından çocuklarının tamamı öldü.Çevresinde bulunan herkes onu </a:t>
            </a:r>
            <a:r>
              <a:rPr lang="tr-TR" sz="2400" b="1" dirty="0" err="1" smtClean="0">
                <a:solidFill>
                  <a:schemeClr val="bg1"/>
                </a:solidFill>
              </a:rPr>
              <a:t>terketti</a:t>
            </a:r>
            <a:r>
              <a:rPr lang="tr-TR" sz="2400" b="1" dirty="0" smtClean="0">
                <a:solidFill>
                  <a:schemeClr val="bg1"/>
                </a:solidFill>
              </a:rPr>
              <a:t>.Hanımı ile yalnız kaldılar.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620688"/>
            <a:ext cx="561662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ulut Belirtme Çizgisi"/>
          <p:cNvSpPr/>
          <p:nvPr/>
        </p:nvSpPr>
        <p:spPr>
          <a:xfrm>
            <a:off x="2843808" y="908720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Hz. </a:t>
            </a:r>
            <a:r>
              <a:rPr lang="tr-TR" sz="2400" b="1" dirty="0" err="1" smtClean="0">
                <a:solidFill>
                  <a:schemeClr val="bg1"/>
                </a:solidFill>
              </a:rPr>
              <a:t>Eyyüp</a:t>
            </a:r>
            <a:r>
              <a:rPr lang="tr-TR" sz="2400" b="1" dirty="0" smtClean="0">
                <a:solidFill>
                  <a:schemeClr val="bg1"/>
                </a:solidFill>
              </a:rPr>
              <a:t> bu sıkıntıları isyan etmeden karşıladı.”Ey Rabbim başıma bu dert geldi.Sen merhametlilerin en merhametlisisin” diyerek hastalığına şifa vermesi için Yüce Allah’a dua etti.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FREEPC\Desktop\www_antoloji_com_1505274_3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76672"/>
            <a:ext cx="4608512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ulut Belirtme Çizgisi"/>
          <p:cNvSpPr/>
          <p:nvPr/>
        </p:nvSpPr>
        <p:spPr>
          <a:xfrm>
            <a:off x="2843808" y="908720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Yüce Allah Kuran-ı Kerim’de Hz. </a:t>
            </a:r>
            <a:r>
              <a:rPr lang="tr-TR" sz="2400" b="1" dirty="0" err="1" smtClean="0">
                <a:solidFill>
                  <a:schemeClr val="bg1"/>
                </a:solidFill>
              </a:rPr>
              <a:t>Eyyüp’ün</a:t>
            </a:r>
            <a:r>
              <a:rPr lang="tr-TR" sz="2400" b="1" dirty="0" smtClean="0">
                <a:solidFill>
                  <a:schemeClr val="bg1"/>
                </a:solidFill>
              </a:rPr>
              <a:t> bu özelliğini bize haber vermiş ve onu övmüştür.</a:t>
            </a:r>
            <a:r>
              <a:rPr lang="tr-TR" sz="2400" b="1" dirty="0" err="1" smtClean="0">
                <a:solidFill>
                  <a:schemeClr val="bg1"/>
                </a:solidFill>
              </a:rPr>
              <a:t>Eyyüp</a:t>
            </a:r>
            <a:r>
              <a:rPr lang="tr-TR" sz="2400" b="1" dirty="0" smtClean="0">
                <a:solidFill>
                  <a:schemeClr val="bg1"/>
                </a:solidFill>
              </a:rPr>
              <a:t> kıssasında anlatılanlardan ibret almamızı istemiştir.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052736"/>
            <a:ext cx="5715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827584" y="620688"/>
            <a:ext cx="586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2400" b="1" dirty="0" smtClean="0">
              <a:solidFill>
                <a:srgbClr val="7030A0"/>
              </a:solidFill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2843808" y="620688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Yüce Allah Hz. Adem’den itibaren birçok peygamber göndermiştir.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Hz. Nuh ,Hz. İbrahim,Hz. İdris,Hz. Musa ,Hz. 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Süleyman ,Hz. İsa bunlardan bazılarıdır.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04664"/>
            <a:ext cx="525658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843808" y="764704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Kutsal kitabımız Kuran-ı Kerim’de bu peygamberlerden bir çoğunun kıssası anlatılmaktadır.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764704"/>
            <a:ext cx="557554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187624" y="47667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b="1" dirty="0">
              <a:solidFill>
                <a:srgbClr val="7030A0"/>
              </a:solidFill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2843808" y="908720"/>
            <a:ext cx="5976664" cy="511256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Bu konuyla ilgili bir ayette ,”Ant olsun senden önce de peygamberler gönderdik.</a:t>
            </a:r>
          </a:p>
          <a:p>
            <a:r>
              <a:rPr lang="tr-TR" sz="2400" b="1" dirty="0" smtClean="0">
                <a:solidFill>
                  <a:schemeClr val="bg1"/>
                </a:solidFill>
              </a:rPr>
              <a:t>Onlardan sana kıssalarını anlattığımız  kimselerde var…..”buyrulmaktadır.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1363" y="548680"/>
            <a:ext cx="4819029" cy="5760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226</Words>
  <Application>Microsoft Office PowerPoint</Application>
  <PresentationFormat>Ekran Gösterisi (4:3)</PresentationFormat>
  <Paragraphs>18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17</cp:revision>
  <dcterms:created xsi:type="dcterms:W3CDTF">2012-01-15T12:33:43Z</dcterms:created>
  <dcterms:modified xsi:type="dcterms:W3CDTF">2016-05-04T13:03:42Z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