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56" r:id="rId3"/>
    <p:sldId id="268" r:id="rId4"/>
    <p:sldId id="264" r:id="rId5"/>
    <p:sldId id="273" r:id="rId6"/>
    <p:sldId id="266" r:id="rId7"/>
    <p:sldId id="272" r:id="rId8"/>
    <p:sldId id="265" r:id="rId9"/>
    <p:sldId id="271" r:id="rId10"/>
    <p:sldId id="263" r:id="rId11"/>
    <p:sldId id="270" r:id="rId12"/>
    <p:sldId id="262" r:id="rId13"/>
    <p:sldId id="274" r:id="rId14"/>
    <p:sldId id="269" r:id="rId15"/>
    <p:sldId id="275" r:id="rId16"/>
    <p:sldId id="261" r:id="rId1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34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0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5D027-9632-4864-A624-36088D665620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A3C62-3763-47E5-9002-66E2AEA8D73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5D027-9632-4864-A624-36088D665620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A3C62-3763-47E5-9002-66E2AEA8D73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5D027-9632-4864-A624-36088D665620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A3C62-3763-47E5-9002-66E2AEA8D73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5D027-9632-4864-A624-36088D665620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A3C62-3763-47E5-9002-66E2AEA8D73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5D027-9632-4864-A624-36088D665620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A3C62-3763-47E5-9002-66E2AEA8D73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5D027-9632-4864-A624-36088D665620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A3C62-3763-47E5-9002-66E2AEA8D73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5D027-9632-4864-A624-36088D665620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A3C62-3763-47E5-9002-66E2AEA8D73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5D027-9632-4864-A624-36088D665620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A3C62-3763-47E5-9002-66E2AEA8D73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5D027-9632-4864-A624-36088D665620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A3C62-3763-47E5-9002-66E2AEA8D73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5D027-9632-4864-A624-36088D665620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A3C62-3763-47E5-9002-66E2AEA8D73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5D027-9632-4864-A624-36088D665620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A3C62-3763-47E5-9002-66E2AEA8D73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25D027-9632-4864-A624-36088D665620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2A3C62-3763-47E5-9002-66E2AEA8D73E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C:\Users\DEM\Desktop\materyalgrubudkab\Slayt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FREEPC\Desktop\dkab  paket programı\flower-speech-bubble-powerpo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0"/>
            <a:ext cx="5868144" cy="6858000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4355976" y="1916832"/>
            <a:ext cx="35283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C00000"/>
                </a:solidFill>
              </a:rPr>
              <a:t>Kuran-ı Kerim’de ,Yüce </a:t>
            </a:r>
            <a:r>
              <a:rPr lang="tr-TR" sz="2400" b="1" dirty="0" err="1" smtClean="0">
                <a:solidFill>
                  <a:srgbClr val="C00000"/>
                </a:solidFill>
              </a:rPr>
              <a:t>yaratıcı’nın</a:t>
            </a:r>
            <a:r>
              <a:rPr lang="tr-TR" sz="2400" b="1" dirty="0" smtClean="0">
                <a:solidFill>
                  <a:srgbClr val="C00000"/>
                </a:solidFill>
              </a:rPr>
              <a:t> yapılmasını emrettiği ibadetlerin hangileri olduğu hakkında bilgiler verilir.</a:t>
            </a:r>
            <a:endParaRPr lang="tr-TR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404664"/>
            <a:ext cx="5040560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FREEPC\Desktop\dkab  paket programı\flower-speech-bubble-powerpo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0"/>
            <a:ext cx="5868144" cy="6858000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4644008" y="1700808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sp>
        <p:nvSpPr>
          <p:cNvPr id="6" name="5 Metin kutusu"/>
          <p:cNvSpPr txBox="1"/>
          <p:nvPr/>
        </p:nvSpPr>
        <p:spPr>
          <a:xfrm>
            <a:off x="4572000" y="1916832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sp>
        <p:nvSpPr>
          <p:cNvPr id="7" name="6 Metin kutusu"/>
          <p:cNvSpPr txBox="1"/>
          <p:nvPr/>
        </p:nvSpPr>
        <p:spPr>
          <a:xfrm>
            <a:off x="4355976" y="1700808"/>
            <a:ext cx="3096344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C00000"/>
                </a:solidFill>
              </a:rPr>
              <a:t>Örneğin bir ayette</a:t>
            </a:r>
          </a:p>
          <a:p>
            <a:r>
              <a:rPr lang="tr-TR" sz="2400" b="1" dirty="0" smtClean="0">
                <a:solidFill>
                  <a:srgbClr val="C00000"/>
                </a:solidFill>
              </a:rPr>
              <a:t> “ Namazı tam kılın,zekatı hakkıyla verin,rüku edenlerle beraber rüku edin” </a:t>
            </a:r>
            <a:r>
              <a:rPr lang="tr-TR" sz="2400" b="1" dirty="0" err="1" smtClean="0">
                <a:solidFill>
                  <a:srgbClr val="C00000"/>
                </a:solidFill>
              </a:rPr>
              <a:t>buyurulur</a:t>
            </a:r>
            <a:r>
              <a:rPr lang="tr-TR" sz="2400" b="1" dirty="0" smtClean="0">
                <a:solidFill>
                  <a:srgbClr val="C00000"/>
                </a:solidFill>
              </a:rPr>
              <a:t>.</a:t>
            </a:r>
          </a:p>
          <a:p>
            <a:r>
              <a:rPr lang="tr-TR" sz="2000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(Bakara süresi 43.ayet)</a:t>
            </a:r>
          </a:p>
          <a:p>
            <a:r>
              <a:rPr lang="tr-TR" dirty="0" smtClean="0"/>
              <a:t>  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620688"/>
            <a:ext cx="4896544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2" descr="C:\Users\FREEPC\Desktop\dkab  paket programı\flower-speech-bubble-powerpo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0"/>
            <a:ext cx="5868144" cy="6858000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4644008" y="1484784"/>
            <a:ext cx="3528392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C00000"/>
                </a:solidFill>
              </a:rPr>
              <a:t>Başka bir ayette de “ Ey iman edenler ! </a:t>
            </a:r>
          </a:p>
          <a:p>
            <a:r>
              <a:rPr lang="tr-TR" sz="2400" b="1" dirty="0" smtClean="0">
                <a:solidFill>
                  <a:srgbClr val="C00000"/>
                </a:solidFill>
              </a:rPr>
              <a:t>Oruç ibadeti sizden öncekilere  farz kılındığı gibi size de farz kılındı.Umulur ki korunursunuz” </a:t>
            </a:r>
          </a:p>
          <a:p>
            <a:r>
              <a:rPr lang="tr-TR" u="sng" dirty="0" smtClean="0">
                <a:solidFill>
                  <a:srgbClr val="00B0F0"/>
                </a:solidFill>
              </a:rPr>
              <a:t>   (Bakara süresi 183.ayet )</a:t>
            </a:r>
            <a:endParaRPr lang="tr-TR" u="sng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404664"/>
            <a:ext cx="4896544" cy="3339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3861048"/>
            <a:ext cx="3600400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FREEPC\Desktop\dkab  paket programı\flower-speech-bubble-powerpo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0"/>
            <a:ext cx="5868144" cy="6858000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4572000" y="1556792"/>
            <a:ext cx="35283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C00000"/>
                </a:solidFill>
              </a:rPr>
              <a:t>İbadetleri yapmamızın amacı,Allah’ın rızasını kazanmak ve bizlere vermiş olduğu sayısız nimetlere karşı O’na teşekkür etmektir.</a:t>
            </a:r>
            <a:endParaRPr lang="tr-TR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347864" y="332656"/>
            <a:ext cx="2448272" cy="523220"/>
          </a:xfrm>
          <a:prstGeom prst="rect">
            <a:avLst/>
          </a:prstGeom>
          <a:solidFill>
            <a:srgbClr val="FFC000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tr-TR" sz="28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İBADET</a:t>
            </a:r>
            <a:endParaRPr lang="tr-TR" sz="28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8" name="Picture 2" descr="C:\Users\FREEPC\Desktop\dkab  paket programı\flower-speech-bubble-powerpo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1124744"/>
            <a:ext cx="5128768" cy="5400600"/>
          </a:xfrm>
          <a:prstGeom prst="rect">
            <a:avLst/>
          </a:prstGeom>
          <a:noFill/>
        </p:spPr>
      </p:pic>
      <p:sp>
        <p:nvSpPr>
          <p:cNvPr id="9" name="8 Metin kutusu"/>
          <p:cNvSpPr txBox="1"/>
          <p:nvPr/>
        </p:nvSpPr>
        <p:spPr>
          <a:xfrm>
            <a:off x="3779912" y="2852936"/>
            <a:ext cx="41044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C00000"/>
                </a:solidFill>
              </a:rPr>
              <a:t>Yüce Allah ,insanı</a:t>
            </a:r>
          </a:p>
          <a:p>
            <a:r>
              <a:rPr lang="tr-TR" sz="2400" b="1" dirty="0" smtClean="0">
                <a:solidFill>
                  <a:srgbClr val="C00000"/>
                </a:solidFill>
              </a:rPr>
              <a:t> en güzel şekilde yaratmış  </a:t>
            </a:r>
          </a:p>
          <a:p>
            <a:r>
              <a:rPr lang="tr-TR" sz="2400" b="1" dirty="0" smtClean="0">
                <a:solidFill>
                  <a:srgbClr val="C00000"/>
                </a:solidFill>
              </a:rPr>
              <a:t>ve ona sayısız nimetler vermiştir.</a:t>
            </a:r>
            <a:endParaRPr lang="tr-TR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  <p:bldP spid="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404664"/>
            <a:ext cx="5400600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2" descr="C:\Users\FREEPC\Desktop\dkab  paket programı\flower-speech-bubble-powerpo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0"/>
            <a:ext cx="5868144" cy="6858000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4355976" y="1412776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2400" b="1" dirty="0" smtClean="0">
                <a:solidFill>
                  <a:srgbClr val="C00000"/>
                </a:solidFill>
              </a:rPr>
              <a:t>Buna karşılık da insana</a:t>
            </a:r>
          </a:p>
          <a:p>
            <a:r>
              <a:rPr lang="tr-TR" sz="2400" b="1" dirty="0" smtClean="0">
                <a:solidFill>
                  <a:srgbClr val="C00000"/>
                </a:solidFill>
              </a:rPr>
              <a:t> bir takım sorumluluklar yüklemiştir.</a:t>
            </a:r>
          </a:p>
          <a:p>
            <a:r>
              <a:rPr lang="tr-TR" sz="2400" b="1" dirty="0" smtClean="0">
                <a:solidFill>
                  <a:srgbClr val="C00000"/>
                </a:solidFill>
              </a:rPr>
              <a:t>Yaratıcıyı  tanımak ve  ona</a:t>
            </a:r>
          </a:p>
          <a:p>
            <a:r>
              <a:rPr lang="tr-TR" sz="2400" b="1" dirty="0" smtClean="0">
                <a:solidFill>
                  <a:srgbClr val="C00000"/>
                </a:solidFill>
              </a:rPr>
              <a:t> ibadet etmek , insanın </a:t>
            </a:r>
          </a:p>
          <a:p>
            <a:r>
              <a:rPr lang="tr-TR" sz="2400" b="1" dirty="0" smtClean="0">
                <a:solidFill>
                  <a:srgbClr val="C00000"/>
                </a:solidFill>
              </a:rPr>
              <a:t>başta gelen sorumluluğu </a:t>
            </a:r>
          </a:p>
          <a:p>
            <a:r>
              <a:rPr lang="tr-TR" sz="2400" b="1" dirty="0" smtClean="0">
                <a:solidFill>
                  <a:srgbClr val="C00000"/>
                </a:solidFill>
              </a:rPr>
              <a:t>ve de görevidir.</a:t>
            </a:r>
            <a:endParaRPr lang="tr-TR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mph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34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35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36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3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3" presetClass="emph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39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40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41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3" presetClass="emph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44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45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46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47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3" presetClass="emph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49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50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51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52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3" presetClass="emph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54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55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56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3" presetClass="emph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59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60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61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62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404664"/>
            <a:ext cx="5040560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FREEPC\Desktop\dkab  paket programı\flower-speech-bubble-powerpo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0"/>
            <a:ext cx="5868144" cy="6858000"/>
          </a:xfrm>
          <a:prstGeom prst="rect">
            <a:avLst/>
          </a:prstGeom>
          <a:noFill/>
        </p:spPr>
      </p:pic>
      <p:sp>
        <p:nvSpPr>
          <p:cNvPr id="6" name="2 Alt Başlık"/>
          <p:cNvSpPr txBox="1">
            <a:spLocks/>
          </p:cNvSpPr>
          <p:nvPr/>
        </p:nvSpPr>
        <p:spPr>
          <a:xfrm>
            <a:off x="3851920" y="1196752"/>
            <a:ext cx="4384576" cy="1752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Kuran-ı Kerim de yer alan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belli başlı konulardan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biri de ibadetlerdir.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Kutsal kitabımızda yer alan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bir çok ayette ibadetlerin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öneminden söz edilir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ve insanların Allah’a kulluk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etmesi gerektiği belirtilir.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1124744"/>
            <a:ext cx="4953000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pic>
        <p:nvPicPr>
          <p:cNvPr id="1026" name="Picture 2" descr="C:\Users\FREEPC\Desktop\dkab  paket programı\flower-speech-bubble-powerpo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0"/>
            <a:ext cx="5868144" cy="6858000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3995936" y="1628800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2400" b="1" dirty="0" smtClean="0">
                <a:solidFill>
                  <a:srgbClr val="C00000"/>
                </a:solidFill>
              </a:rPr>
              <a:t>Örneğin bir ayette  “ Ben cinleri ve insanları ancak bana kulluk etsinler diye yarattım” </a:t>
            </a:r>
            <a:r>
              <a:rPr lang="tr-TR" sz="2400" b="1" dirty="0" err="1" smtClean="0">
                <a:solidFill>
                  <a:srgbClr val="C00000"/>
                </a:solidFill>
              </a:rPr>
              <a:t>buyurularak</a:t>
            </a:r>
            <a:r>
              <a:rPr lang="tr-TR" sz="2400" b="1" dirty="0" smtClean="0">
                <a:solidFill>
                  <a:srgbClr val="C00000"/>
                </a:solidFill>
              </a:rPr>
              <a:t> insanı yaratılış gayesinin </a:t>
            </a:r>
            <a:r>
              <a:rPr lang="tr-TR" sz="2400" b="1" smtClean="0">
                <a:solidFill>
                  <a:srgbClr val="C00000"/>
                </a:solidFill>
              </a:rPr>
              <a:t>Allah’ı tanımak </a:t>
            </a:r>
            <a:r>
              <a:rPr lang="tr-TR" sz="2400" b="1" dirty="0" smtClean="0">
                <a:solidFill>
                  <a:srgbClr val="C00000"/>
                </a:solidFill>
              </a:rPr>
              <a:t>ve O’na ibadet etmek olduğu belirtilir.</a:t>
            </a:r>
            <a:endParaRPr lang="tr-TR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404664"/>
            <a:ext cx="5328592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188</Words>
  <Application>Microsoft Office PowerPoint</Application>
  <PresentationFormat>Ekran Gösterisi (4:3)</PresentationFormat>
  <Paragraphs>28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17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FREEPC</dc:creator>
  <cp:lastModifiedBy>DEM</cp:lastModifiedBy>
  <cp:revision>20</cp:revision>
  <dcterms:created xsi:type="dcterms:W3CDTF">2012-01-02T19:39:30Z</dcterms:created>
  <dcterms:modified xsi:type="dcterms:W3CDTF">2016-05-04T13:03:22Z</dcterms:modified>
  <cp:contentStatus>Tamamlandı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