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6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AA334-9848-428F-8A2F-DF7303748BDB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FE218-0A82-48B1-8F93-EC09D233A9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2132856"/>
            <a:ext cx="43742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 err="1"/>
              <a:t>Felâk</a:t>
            </a:r>
            <a:r>
              <a:rPr lang="tr-TR" sz="4800" b="1" dirty="0"/>
              <a:t> </a:t>
            </a:r>
            <a:r>
              <a:rPr lang="tr-TR" sz="4800" b="1" dirty="0" err="1"/>
              <a:t>Sûresi</a:t>
            </a:r>
            <a:r>
              <a:rPr lang="tr-TR" sz="4800" b="1" dirty="0"/>
              <a:t> ve Anlamı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6" name="113 Felak 1.wav">
            <a:hlinkClick r:id="" action="ppaction://media"/>
          </p:cNvPr>
          <p:cNvPicPr>
            <a:picLocks noRot="1" noChangeAspect="1"/>
          </p:cNvPicPr>
          <p:nvPr>
            <a:wavAudioFile r:embed="rId1" name="113 Felak 1.wav"/>
          </p:nvPr>
        </p:nvPicPr>
        <p:blipFill>
          <a:blip r:embed="rId4" cstate="print"/>
          <a:stretch>
            <a:fillRect/>
          </a:stretch>
        </p:blipFill>
        <p:spPr>
          <a:xfrm>
            <a:off x="6804248" y="162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86000" y="227483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 err="1" smtClean="0">
                <a:solidFill>
                  <a:srgbClr val="7030A0"/>
                </a:solidFill>
              </a:rPr>
              <a:t>Bismillahirrahmanirrahim</a:t>
            </a:r>
            <a:r>
              <a:rPr lang="tr-TR" sz="2400" dirty="0" smtClean="0">
                <a:solidFill>
                  <a:srgbClr val="7030A0"/>
                </a:solidFill>
              </a:rPr>
              <a:t>.</a:t>
            </a:r>
            <a:br>
              <a:rPr lang="tr-TR" sz="2400" dirty="0" smtClean="0">
                <a:solidFill>
                  <a:srgbClr val="7030A0"/>
                </a:solidFill>
              </a:rPr>
            </a:br>
            <a:r>
              <a:rPr lang="tr-TR" sz="2400" dirty="0" smtClean="0">
                <a:solidFill>
                  <a:srgbClr val="7030A0"/>
                </a:solidFill>
              </a:rPr>
              <a:t/>
            </a:r>
            <a:br>
              <a:rPr lang="tr-TR" sz="2400" dirty="0" smtClean="0">
                <a:solidFill>
                  <a:srgbClr val="7030A0"/>
                </a:solidFill>
              </a:rPr>
            </a:br>
            <a:r>
              <a:rPr lang="tr-TR" sz="2400" dirty="0" smtClean="0">
                <a:solidFill>
                  <a:srgbClr val="7030A0"/>
                </a:solidFill>
              </a:rPr>
              <a:t>Kul </a:t>
            </a:r>
            <a:r>
              <a:rPr lang="tr-TR" sz="2400" dirty="0" err="1" smtClean="0">
                <a:solidFill>
                  <a:srgbClr val="7030A0"/>
                </a:solidFill>
              </a:rPr>
              <a:t>e'ûzü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bi</a:t>
            </a:r>
            <a:r>
              <a:rPr lang="tr-TR" sz="2400" dirty="0" smtClean="0">
                <a:solidFill>
                  <a:srgbClr val="7030A0"/>
                </a:solidFill>
              </a:rPr>
              <a:t>-</a:t>
            </a:r>
            <a:r>
              <a:rPr lang="tr-TR" sz="2400" dirty="0" err="1" smtClean="0">
                <a:solidFill>
                  <a:srgbClr val="7030A0"/>
                </a:solidFill>
              </a:rPr>
              <a:t>rabbil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felâkı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min</a:t>
            </a:r>
            <a:r>
              <a:rPr lang="tr-TR" sz="2400" dirty="0" smtClean="0">
                <a:solidFill>
                  <a:srgbClr val="7030A0"/>
                </a:solidFill>
              </a:rPr>
              <a:t> şerri </a:t>
            </a:r>
            <a:r>
              <a:rPr lang="tr-TR" sz="2400" dirty="0" err="1" smtClean="0">
                <a:solidFill>
                  <a:srgbClr val="7030A0"/>
                </a:solidFill>
              </a:rPr>
              <a:t>ma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halâka</a:t>
            </a:r>
            <a:r>
              <a:rPr lang="tr-TR" sz="2400" dirty="0" smtClean="0">
                <a:solidFill>
                  <a:srgbClr val="7030A0"/>
                </a:solidFill>
              </a:rPr>
              <a:t> ve </a:t>
            </a:r>
            <a:r>
              <a:rPr lang="tr-TR" sz="2400" dirty="0" err="1" smtClean="0">
                <a:solidFill>
                  <a:srgbClr val="7030A0"/>
                </a:solidFill>
              </a:rPr>
              <a:t>min</a:t>
            </a:r>
            <a:r>
              <a:rPr lang="tr-TR" sz="2400" dirty="0" smtClean="0">
                <a:solidFill>
                  <a:srgbClr val="7030A0"/>
                </a:solidFill>
              </a:rPr>
              <a:t> şerri </a:t>
            </a:r>
            <a:r>
              <a:rPr lang="tr-TR" sz="2400" dirty="0" err="1" smtClean="0">
                <a:solidFill>
                  <a:srgbClr val="7030A0"/>
                </a:solidFill>
              </a:rPr>
              <a:t>ga</a:t>
            </a:r>
            <a:r>
              <a:rPr lang="tr-TR" sz="2400" dirty="0" smtClean="0">
                <a:solidFill>
                  <a:srgbClr val="7030A0"/>
                </a:solidFill>
              </a:rPr>
              <a:t>-</a:t>
            </a:r>
            <a:r>
              <a:rPr lang="tr-TR" sz="2400" dirty="0" err="1" smtClean="0">
                <a:solidFill>
                  <a:srgbClr val="7030A0"/>
                </a:solidFill>
              </a:rPr>
              <a:t>sikın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izâ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vakabe</a:t>
            </a:r>
            <a:r>
              <a:rPr lang="tr-TR" sz="2400" dirty="0" smtClean="0">
                <a:solidFill>
                  <a:srgbClr val="7030A0"/>
                </a:solidFill>
              </a:rPr>
              <a:t> ve </a:t>
            </a:r>
            <a:r>
              <a:rPr lang="tr-TR" sz="2400" dirty="0" err="1" smtClean="0">
                <a:solidFill>
                  <a:srgbClr val="7030A0"/>
                </a:solidFill>
              </a:rPr>
              <a:t>min</a:t>
            </a:r>
            <a:r>
              <a:rPr lang="tr-TR" sz="2400" dirty="0" smtClean="0">
                <a:solidFill>
                  <a:srgbClr val="7030A0"/>
                </a:solidFill>
              </a:rPr>
              <a:t> şerrin </a:t>
            </a:r>
            <a:r>
              <a:rPr lang="tr-TR" sz="2400" dirty="0" err="1" smtClean="0">
                <a:solidFill>
                  <a:srgbClr val="7030A0"/>
                </a:solidFill>
              </a:rPr>
              <a:t>neffasati</a:t>
            </a:r>
            <a:r>
              <a:rPr lang="tr-TR" sz="2400" dirty="0" smtClean="0">
                <a:solidFill>
                  <a:srgbClr val="7030A0"/>
                </a:solidFill>
              </a:rPr>
              <a:t> fil </a:t>
            </a:r>
            <a:r>
              <a:rPr lang="tr-TR" sz="2400" dirty="0" err="1" smtClean="0">
                <a:solidFill>
                  <a:srgbClr val="7030A0"/>
                </a:solidFill>
              </a:rPr>
              <a:t>ukadi</a:t>
            </a:r>
            <a:r>
              <a:rPr lang="tr-TR" sz="2400" dirty="0" smtClean="0">
                <a:solidFill>
                  <a:srgbClr val="7030A0"/>
                </a:solidFill>
              </a:rPr>
              <a:t> ve </a:t>
            </a:r>
            <a:r>
              <a:rPr lang="tr-TR" sz="2400" dirty="0" err="1" smtClean="0">
                <a:solidFill>
                  <a:srgbClr val="7030A0"/>
                </a:solidFill>
              </a:rPr>
              <a:t>min</a:t>
            </a:r>
            <a:r>
              <a:rPr lang="tr-TR" sz="2400" dirty="0" smtClean="0">
                <a:solidFill>
                  <a:srgbClr val="7030A0"/>
                </a:solidFill>
              </a:rPr>
              <a:t> şerri </a:t>
            </a:r>
            <a:r>
              <a:rPr lang="tr-TR" sz="2400" dirty="0" err="1" smtClean="0">
                <a:solidFill>
                  <a:srgbClr val="7030A0"/>
                </a:solidFill>
              </a:rPr>
              <a:t>hâsi</a:t>
            </a:r>
            <a:r>
              <a:rPr lang="tr-TR" sz="2400" dirty="0" smtClean="0">
                <a:solidFill>
                  <a:srgbClr val="7030A0"/>
                </a:solidFill>
              </a:rPr>
              <a:t>-din </a:t>
            </a:r>
            <a:r>
              <a:rPr lang="tr-TR" sz="2400" dirty="0" err="1" smtClean="0">
                <a:solidFill>
                  <a:srgbClr val="7030A0"/>
                </a:solidFill>
              </a:rPr>
              <a:t>izâ</a:t>
            </a:r>
            <a:r>
              <a:rPr lang="tr-TR" sz="2400" dirty="0" smtClean="0">
                <a:solidFill>
                  <a:srgbClr val="7030A0"/>
                </a:solidFill>
              </a:rPr>
              <a:t> </a:t>
            </a:r>
            <a:r>
              <a:rPr lang="tr-TR" sz="2400" dirty="0" err="1" smtClean="0">
                <a:solidFill>
                  <a:srgbClr val="7030A0"/>
                </a:solidFill>
              </a:rPr>
              <a:t>hased</a:t>
            </a:r>
            <a:r>
              <a:rPr lang="tr-TR" sz="24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tr-TR" sz="2400" dirty="0" smtClean="0">
                <a:solidFill>
                  <a:srgbClr val="7030A0"/>
                </a:solidFill>
              </a:rPr>
              <a:t/>
            </a:r>
            <a:br>
              <a:rPr lang="tr-TR" sz="2400" dirty="0" smtClean="0">
                <a:solidFill>
                  <a:srgbClr val="7030A0"/>
                </a:solidFill>
              </a:rPr>
            </a:br>
            <a:endParaRPr lang="tr-TR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1772816"/>
            <a:ext cx="536408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u="sng" dirty="0" smtClean="0">
                <a:solidFill>
                  <a:srgbClr val="FF0000"/>
                </a:solidFill>
              </a:rPr>
              <a:t>Anlamı:</a:t>
            </a:r>
          </a:p>
          <a:p>
            <a:r>
              <a:rPr lang="tr-TR" sz="2000" b="1" dirty="0" smtClean="0">
                <a:solidFill>
                  <a:srgbClr val="7030A0"/>
                </a:solidFill>
              </a:rPr>
              <a:t>De ki:</a:t>
            </a:r>
          </a:p>
          <a:p>
            <a:r>
              <a:rPr lang="tr-TR" sz="2000" b="1" dirty="0" smtClean="0">
                <a:solidFill>
                  <a:srgbClr val="7030A0"/>
                </a:solidFill>
              </a:rPr>
              <a:t>Yarattığı şeylerin kötülüğünden,</a:t>
            </a:r>
            <a:br>
              <a:rPr lang="tr-TR" sz="2000" b="1" dirty="0" smtClean="0">
                <a:solidFill>
                  <a:srgbClr val="7030A0"/>
                </a:solidFill>
              </a:rPr>
            </a:br>
            <a:r>
              <a:rPr lang="tr-TR" sz="2000" b="1" dirty="0" smtClean="0">
                <a:solidFill>
                  <a:srgbClr val="7030A0"/>
                </a:solidFill>
              </a:rPr>
              <a:t>Karanlık çöktüğü zaman gecenin kötülüğünden</a:t>
            </a:r>
            <a:br>
              <a:rPr lang="tr-TR" sz="2000" b="1" dirty="0" smtClean="0">
                <a:solidFill>
                  <a:srgbClr val="7030A0"/>
                </a:solidFill>
              </a:rPr>
            </a:br>
            <a:r>
              <a:rPr lang="tr-TR" sz="2000" b="1" dirty="0" smtClean="0">
                <a:solidFill>
                  <a:srgbClr val="7030A0"/>
                </a:solidFill>
              </a:rPr>
              <a:t>Düğümlere üfleyerek büyü yapan üfürükçülerin kötülüğünden;</a:t>
            </a:r>
            <a:br>
              <a:rPr lang="tr-TR" sz="2000" b="1" dirty="0" smtClean="0">
                <a:solidFill>
                  <a:srgbClr val="7030A0"/>
                </a:solidFill>
              </a:rPr>
            </a:br>
            <a:r>
              <a:rPr lang="tr-TR" sz="2000" b="1" dirty="0" smtClean="0">
                <a:solidFill>
                  <a:srgbClr val="7030A0"/>
                </a:solidFill>
              </a:rPr>
              <a:t>Kıskanç kişinin kıskançlığının kötülüğünden</a:t>
            </a:r>
            <a:br>
              <a:rPr lang="tr-TR" sz="2000" b="1" dirty="0" smtClean="0">
                <a:solidFill>
                  <a:srgbClr val="7030A0"/>
                </a:solidFill>
              </a:rPr>
            </a:br>
            <a:r>
              <a:rPr lang="tr-TR" sz="2000" b="1" dirty="0" smtClean="0">
                <a:solidFill>
                  <a:srgbClr val="7030A0"/>
                </a:solidFill>
              </a:rPr>
              <a:t>Işıyan ufkun Rabbine sığınırım.</a:t>
            </a:r>
            <a:endParaRPr lang="tr-TR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</Words>
  <Application>Microsoft Office PowerPoint</Application>
  <PresentationFormat>Ekran Gösterisi (4:3)</PresentationFormat>
  <Paragraphs>6</Paragraphs>
  <Slides>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4</cp:revision>
  <dcterms:created xsi:type="dcterms:W3CDTF">2012-03-25T21:25:08Z</dcterms:created>
  <dcterms:modified xsi:type="dcterms:W3CDTF">2016-05-04T12:31:45Z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