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1" r:id="rId2"/>
    <p:sldId id="289" r:id="rId3"/>
    <p:sldId id="269" r:id="rId4"/>
    <p:sldId id="270" r:id="rId5"/>
    <p:sldId id="263" r:id="rId6"/>
    <p:sldId id="290" r:id="rId7"/>
    <p:sldId id="284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59024" y="0"/>
            <a:ext cx="87849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200" b="1" dirty="0" smtClean="0">
                <a:solidFill>
                  <a:schemeClr val="bg1"/>
                </a:solidFill>
                <a:latin typeface="Comic Sans MS" pitchFamily="66" charset="0"/>
              </a:rPr>
              <a:t>TAHİYYAT DUASI VE ANLAMI</a:t>
            </a:r>
            <a:endParaRPr lang="tr-TR" sz="42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Akış Çizelgesi: Öteki İşlem"/>
          <p:cNvSpPr/>
          <p:nvPr/>
        </p:nvSpPr>
        <p:spPr>
          <a:xfrm>
            <a:off x="899592" y="1844824"/>
            <a:ext cx="7272808" cy="1008112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err="1" smtClean="0">
                <a:latin typeface="Comic Sans MS" pitchFamily="66" charset="0"/>
              </a:rPr>
              <a:t>Tahiyyat</a:t>
            </a:r>
            <a:r>
              <a:rPr lang="tr-TR" sz="2000" b="1" dirty="0" smtClean="0">
                <a:latin typeface="Comic Sans MS" pitchFamily="66" charset="0"/>
              </a:rPr>
              <a:t>, namazda oturuş manasına gelir.</a:t>
            </a:r>
            <a:endParaRPr lang="tr-TR" sz="2000" b="1" dirty="0">
              <a:latin typeface="Comic Sans MS" pitchFamily="66" charset="0"/>
            </a:endParaRPr>
          </a:p>
        </p:txBody>
      </p:sp>
      <p:sp>
        <p:nvSpPr>
          <p:cNvPr id="7" name="6 Akış Çizelgesi: Öteki İşlem"/>
          <p:cNvSpPr/>
          <p:nvPr/>
        </p:nvSpPr>
        <p:spPr>
          <a:xfrm>
            <a:off x="899592" y="3573016"/>
            <a:ext cx="7272808" cy="1008112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err="1" smtClean="0">
                <a:latin typeface="Comic Sans MS" pitchFamily="66" charset="0"/>
              </a:rPr>
              <a:t>Tahiyyât</a:t>
            </a:r>
            <a:r>
              <a:rPr lang="tr-TR" sz="2000" b="1" dirty="0" smtClean="0">
                <a:latin typeface="Comic Sans MS" pitchFamily="66" charset="0"/>
              </a:rPr>
              <a:t>, Hz. Muhammed'in (as) Miraç gecesinde Yüce Allah ile yaptığı selâmlaşmasıdır.</a:t>
            </a:r>
            <a:endParaRPr lang="tr-TR" sz="2000" b="1" dirty="0">
              <a:latin typeface="Comic Sans MS" pitchFamily="66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1331640" y="404664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>
                <a:latin typeface="Comic Sans MS" pitchFamily="66" charset="0"/>
              </a:rPr>
              <a:t>TAHİYYAT NE DEMEK?</a:t>
            </a:r>
            <a:endParaRPr lang="tr-TR" sz="36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08912" cy="1143000"/>
          </a:xfrm>
        </p:spPr>
        <p:txBody>
          <a:bodyPr>
            <a:noAutofit/>
          </a:bodyPr>
          <a:lstStyle/>
          <a:p>
            <a:r>
              <a:rPr lang="tr-TR" sz="3800" b="1" dirty="0" smtClean="0">
                <a:latin typeface="Comic Sans MS" pitchFamily="66" charset="0"/>
              </a:rPr>
              <a:t>BİSMİLLAHİRRAHMANİRRAHİM</a:t>
            </a:r>
            <a:endParaRPr lang="tr-TR" sz="3800" b="1" dirty="0">
              <a:latin typeface="Comic Sans MS" pitchFamily="66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Dikdörtgen"/>
          <p:cNvSpPr/>
          <p:nvPr/>
        </p:nvSpPr>
        <p:spPr>
          <a:xfrm>
            <a:off x="1115616" y="1772816"/>
            <a:ext cx="69847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err="1" smtClean="0">
                <a:latin typeface="Comic Sans MS" pitchFamily="66" charset="0"/>
              </a:rPr>
              <a:t>Ettehiyyatü</a:t>
            </a:r>
            <a:r>
              <a:rPr lang="tr-TR" sz="2800" dirty="0" smtClean="0">
                <a:latin typeface="Comic Sans MS" pitchFamily="66" charset="0"/>
              </a:rPr>
              <a:t> </a:t>
            </a:r>
            <a:r>
              <a:rPr lang="tr-TR" sz="2800" dirty="0" err="1" smtClean="0">
                <a:latin typeface="Comic Sans MS" pitchFamily="66" charset="0"/>
              </a:rPr>
              <a:t>lillahi</a:t>
            </a:r>
            <a:r>
              <a:rPr lang="tr-TR" sz="2800" dirty="0" smtClean="0">
                <a:latin typeface="Comic Sans MS" pitchFamily="66" charset="0"/>
              </a:rPr>
              <a:t> </a:t>
            </a:r>
            <a:r>
              <a:rPr lang="tr-TR" sz="2800" dirty="0" err="1" smtClean="0">
                <a:latin typeface="Comic Sans MS" pitchFamily="66" charset="0"/>
              </a:rPr>
              <a:t>vessalavatü</a:t>
            </a:r>
            <a:r>
              <a:rPr lang="tr-TR" sz="2800" dirty="0" smtClean="0">
                <a:latin typeface="Comic Sans MS" pitchFamily="66" charset="0"/>
              </a:rPr>
              <a:t> </a:t>
            </a:r>
            <a:r>
              <a:rPr lang="tr-TR" sz="2800" dirty="0" err="1" smtClean="0">
                <a:latin typeface="Comic Sans MS" pitchFamily="66" charset="0"/>
              </a:rPr>
              <a:t>vettayyibat</a:t>
            </a:r>
            <a:r>
              <a:rPr lang="tr-TR" sz="2800" dirty="0" smtClean="0">
                <a:latin typeface="Comic Sans MS" pitchFamily="66" charset="0"/>
              </a:rPr>
              <a:t>. </a:t>
            </a:r>
            <a:r>
              <a:rPr lang="tr-TR" sz="2800" dirty="0" err="1" smtClean="0">
                <a:latin typeface="Comic Sans MS" pitchFamily="66" charset="0"/>
              </a:rPr>
              <a:t>Esselamu</a:t>
            </a:r>
            <a:r>
              <a:rPr lang="tr-TR" sz="2800" dirty="0" smtClean="0">
                <a:latin typeface="Comic Sans MS" pitchFamily="66" charset="0"/>
              </a:rPr>
              <a:t> </a:t>
            </a:r>
            <a:r>
              <a:rPr lang="tr-TR" sz="2800" dirty="0" err="1" smtClean="0">
                <a:latin typeface="Comic Sans MS" pitchFamily="66" charset="0"/>
              </a:rPr>
              <a:t>Aleyke</a:t>
            </a:r>
            <a:r>
              <a:rPr lang="tr-TR" sz="2800" dirty="0" smtClean="0">
                <a:latin typeface="Comic Sans MS" pitchFamily="66" charset="0"/>
              </a:rPr>
              <a:t> </a:t>
            </a:r>
            <a:r>
              <a:rPr lang="tr-TR" sz="2800" dirty="0" err="1" smtClean="0">
                <a:latin typeface="Comic Sans MS" pitchFamily="66" charset="0"/>
              </a:rPr>
              <a:t>eyyühen</a:t>
            </a:r>
            <a:r>
              <a:rPr lang="tr-TR" sz="2800" dirty="0" smtClean="0">
                <a:latin typeface="Comic Sans MS" pitchFamily="66" charset="0"/>
              </a:rPr>
              <a:t> </a:t>
            </a:r>
            <a:r>
              <a:rPr lang="tr-TR" sz="2800" dirty="0" err="1" smtClean="0">
                <a:latin typeface="Comic Sans MS" pitchFamily="66" charset="0"/>
              </a:rPr>
              <a:t>nebiyyü</a:t>
            </a:r>
            <a:r>
              <a:rPr lang="tr-TR" sz="2800" dirty="0" smtClean="0">
                <a:latin typeface="Comic Sans MS" pitchFamily="66" charset="0"/>
              </a:rPr>
              <a:t> ve </a:t>
            </a:r>
            <a:r>
              <a:rPr lang="tr-TR" sz="2800" dirty="0" err="1" smtClean="0">
                <a:latin typeface="Comic Sans MS" pitchFamily="66" charset="0"/>
              </a:rPr>
              <a:t>rahmetullahi</a:t>
            </a:r>
            <a:r>
              <a:rPr lang="tr-TR" sz="2800" dirty="0" smtClean="0">
                <a:latin typeface="Comic Sans MS" pitchFamily="66" charset="0"/>
              </a:rPr>
              <a:t> ve </a:t>
            </a:r>
            <a:r>
              <a:rPr lang="tr-TR" sz="2800" dirty="0" err="1" smtClean="0">
                <a:latin typeface="Comic Sans MS" pitchFamily="66" charset="0"/>
              </a:rPr>
              <a:t>berekâtüh</a:t>
            </a:r>
            <a:r>
              <a:rPr lang="tr-TR" sz="2800" dirty="0" smtClean="0">
                <a:latin typeface="Comic Sans MS" pitchFamily="66" charset="0"/>
              </a:rPr>
              <a:t>. </a:t>
            </a:r>
            <a:r>
              <a:rPr lang="tr-TR" sz="2800" dirty="0" err="1" smtClean="0">
                <a:latin typeface="Comic Sans MS" pitchFamily="66" charset="0"/>
              </a:rPr>
              <a:t>Esselamu</a:t>
            </a:r>
            <a:r>
              <a:rPr lang="tr-TR" sz="2800" dirty="0" smtClean="0">
                <a:latin typeface="Comic Sans MS" pitchFamily="66" charset="0"/>
              </a:rPr>
              <a:t> </a:t>
            </a:r>
            <a:r>
              <a:rPr lang="tr-TR" sz="2800" dirty="0" err="1" smtClean="0">
                <a:latin typeface="Comic Sans MS" pitchFamily="66" charset="0"/>
              </a:rPr>
              <a:t>Aleyna</a:t>
            </a:r>
            <a:r>
              <a:rPr lang="tr-TR" sz="2800" dirty="0" smtClean="0">
                <a:latin typeface="Comic Sans MS" pitchFamily="66" charset="0"/>
              </a:rPr>
              <a:t> ve ala </a:t>
            </a:r>
            <a:r>
              <a:rPr lang="tr-TR" sz="2800" dirty="0" err="1" smtClean="0">
                <a:latin typeface="Comic Sans MS" pitchFamily="66" charset="0"/>
              </a:rPr>
              <a:t>ibadillahis</a:t>
            </a:r>
            <a:r>
              <a:rPr lang="tr-TR" sz="2800" dirty="0" smtClean="0">
                <a:latin typeface="Comic Sans MS" pitchFamily="66" charset="0"/>
              </a:rPr>
              <a:t> </a:t>
            </a:r>
            <a:r>
              <a:rPr lang="tr-TR" sz="2800" dirty="0" err="1" smtClean="0">
                <a:latin typeface="Comic Sans MS" pitchFamily="66" charset="0"/>
              </a:rPr>
              <a:t>salihin</a:t>
            </a:r>
            <a:r>
              <a:rPr lang="tr-TR" sz="2800" dirty="0" smtClean="0">
                <a:latin typeface="Comic Sans MS" pitchFamily="66" charset="0"/>
              </a:rPr>
              <a:t>. </a:t>
            </a:r>
            <a:r>
              <a:rPr lang="tr-TR" sz="2800" dirty="0" err="1" smtClean="0">
                <a:latin typeface="Comic Sans MS" pitchFamily="66" charset="0"/>
              </a:rPr>
              <a:t>Eşhedü</a:t>
            </a:r>
            <a:r>
              <a:rPr lang="tr-TR" sz="2800" dirty="0" smtClean="0">
                <a:latin typeface="Comic Sans MS" pitchFamily="66" charset="0"/>
              </a:rPr>
              <a:t> en la ilahe illallah ve </a:t>
            </a:r>
            <a:r>
              <a:rPr lang="tr-TR" sz="2800" dirty="0" err="1" smtClean="0">
                <a:latin typeface="Comic Sans MS" pitchFamily="66" charset="0"/>
              </a:rPr>
              <a:t>eşhedü</a:t>
            </a:r>
            <a:r>
              <a:rPr lang="tr-TR" sz="2800" dirty="0" smtClean="0">
                <a:latin typeface="Comic Sans MS" pitchFamily="66" charset="0"/>
              </a:rPr>
              <a:t> </a:t>
            </a:r>
            <a:r>
              <a:rPr lang="tr-TR" sz="2800" dirty="0" err="1" smtClean="0">
                <a:latin typeface="Comic Sans MS" pitchFamily="66" charset="0"/>
              </a:rPr>
              <a:t>enne</a:t>
            </a:r>
            <a:r>
              <a:rPr lang="tr-TR" sz="2800" dirty="0" smtClean="0">
                <a:latin typeface="Comic Sans MS" pitchFamily="66" charset="0"/>
              </a:rPr>
              <a:t> </a:t>
            </a:r>
            <a:r>
              <a:rPr lang="tr-TR" sz="2800" dirty="0" err="1" smtClean="0">
                <a:latin typeface="Comic Sans MS" pitchFamily="66" charset="0"/>
              </a:rPr>
              <a:t>Muhammeden</a:t>
            </a:r>
            <a:r>
              <a:rPr lang="tr-TR" sz="2800" dirty="0" smtClean="0">
                <a:latin typeface="Comic Sans MS" pitchFamily="66" charset="0"/>
              </a:rPr>
              <a:t> </a:t>
            </a:r>
            <a:r>
              <a:rPr lang="tr-TR" sz="2800" dirty="0" err="1" smtClean="0">
                <a:latin typeface="Comic Sans MS" pitchFamily="66" charset="0"/>
              </a:rPr>
              <a:t>abdühü</a:t>
            </a:r>
            <a:r>
              <a:rPr lang="tr-TR" sz="2800" dirty="0" smtClean="0">
                <a:latin typeface="Comic Sans MS" pitchFamily="66" charset="0"/>
              </a:rPr>
              <a:t> ve </a:t>
            </a:r>
            <a:r>
              <a:rPr lang="tr-TR" sz="2800" dirty="0" err="1" smtClean="0">
                <a:latin typeface="Comic Sans MS" pitchFamily="66" charset="0"/>
              </a:rPr>
              <a:t>resulüh</a:t>
            </a:r>
            <a:endParaRPr lang="tr-TR" sz="2800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Başlık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tr-TR" sz="3600" b="1" dirty="0" smtClean="0">
                <a:latin typeface="Comic Sans MS" pitchFamily="66" charset="0"/>
              </a:rPr>
              <a:t>ANLAMI:ESİRGEYEN VE BAĞIŞLAYAN ALLAH’ IN ADIYLA</a:t>
            </a:r>
            <a:endParaRPr lang="tr-TR" sz="3600" dirty="0"/>
          </a:p>
        </p:txBody>
      </p:sp>
      <p:sp>
        <p:nvSpPr>
          <p:cNvPr id="8" name="7 Metin Yer Tutucusu"/>
          <p:cNvSpPr>
            <a:spLocks noGrp="1"/>
          </p:cNvSpPr>
          <p:nvPr>
            <p:ph idx="1"/>
          </p:nvPr>
        </p:nvSpPr>
        <p:spPr>
          <a:xfrm>
            <a:off x="467544" y="1772816"/>
            <a:ext cx="8363272" cy="326895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dirty="0" smtClean="0"/>
              <a:t>      Selamların, duaların, güzel davranışların hepsi Allah içindir. Ey Peygamber! Allah‘ </a:t>
            </a:r>
            <a:r>
              <a:rPr lang="tr-TR" dirty="0" err="1" smtClean="0"/>
              <a:t>ın</a:t>
            </a:r>
            <a:r>
              <a:rPr lang="tr-TR" dirty="0" smtClean="0"/>
              <a:t> rahmeti, bereketleri ve selamı senin üzerine olsun. Selam, bize ve Allah‘ </a:t>
            </a:r>
            <a:r>
              <a:rPr lang="tr-TR" dirty="0" err="1" smtClean="0"/>
              <a:t>ın</a:t>
            </a:r>
            <a:r>
              <a:rPr lang="tr-TR" dirty="0" smtClean="0"/>
              <a:t> iyi kullarına da olsun! Ben tanıklık ederim ki Allah'tan başka tanrı yoktur. Yine tanıklık ederim ki Muhammed onun kulu ve elçisidir.</a:t>
            </a:r>
            <a:endParaRPr lang="tr-TR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869160"/>
            <a:ext cx="9144000" cy="198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79512" y="692696"/>
            <a:ext cx="4546848" cy="639762"/>
          </a:xfrm>
        </p:spPr>
        <p:txBody>
          <a:bodyPr>
            <a:normAutofit fontScale="92500"/>
          </a:bodyPr>
          <a:lstStyle/>
          <a:p>
            <a:r>
              <a:rPr lang="tr-TR" sz="2200" dirty="0" smtClean="0">
                <a:latin typeface="Comic Sans MS" pitchFamily="66" charset="0"/>
              </a:rPr>
              <a:t>BİSMİLLAHİRRAHMANİRRAHİM</a:t>
            </a:r>
          </a:p>
          <a:p>
            <a:endParaRPr lang="tr-TR" dirty="0"/>
          </a:p>
        </p:txBody>
      </p:sp>
      <p:sp>
        <p:nvSpPr>
          <p:cNvPr id="8" name="7 İçerik Yer Tutucusu"/>
          <p:cNvSpPr>
            <a:spLocks noGrp="1"/>
          </p:cNvSpPr>
          <p:nvPr>
            <p:ph sz="half" idx="2"/>
          </p:nvPr>
        </p:nvSpPr>
        <p:spPr>
          <a:xfrm>
            <a:off x="323528" y="1700808"/>
            <a:ext cx="4040188" cy="5157192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§"/>
            </a:pPr>
            <a:r>
              <a:rPr lang="tr-TR" sz="2300" b="1" dirty="0" err="1" smtClean="0">
                <a:latin typeface="Comic Sans MS" pitchFamily="66" charset="0"/>
              </a:rPr>
              <a:t>Ettehiyyatü</a:t>
            </a:r>
            <a:r>
              <a:rPr lang="tr-TR" sz="2300" b="1" dirty="0" smtClean="0">
                <a:latin typeface="Comic Sans MS" pitchFamily="66" charset="0"/>
              </a:rPr>
              <a:t> </a:t>
            </a:r>
            <a:r>
              <a:rPr lang="tr-TR" sz="2300" b="1" dirty="0" err="1" smtClean="0">
                <a:latin typeface="Comic Sans MS" pitchFamily="66" charset="0"/>
              </a:rPr>
              <a:t>lillahi</a:t>
            </a:r>
            <a:r>
              <a:rPr lang="tr-TR" sz="2300" b="1" dirty="0" smtClean="0">
                <a:latin typeface="Comic Sans MS" pitchFamily="66" charset="0"/>
              </a:rPr>
              <a:t> </a:t>
            </a:r>
            <a:r>
              <a:rPr lang="tr-TR" sz="2300" b="1" dirty="0" err="1" smtClean="0">
                <a:latin typeface="Comic Sans MS" pitchFamily="66" charset="0"/>
              </a:rPr>
              <a:t>vessalavatü</a:t>
            </a:r>
            <a:r>
              <a:rPr lang="tr-TR" sz="2300" b="1" dirty="0" smtClean="0">
                <a:latin typeface="Comic Sans MS" pitchFamily="66" charset="0"/>
              </a:rPr>
              <a:t> </a:t>
            </a:r>
            <a:r>
              <a:rPr lang="tr-TR" sz="2300" b="1" dirty="0" err="1" smtClean="0">
                <a:latin typeface="Comic Sans MS" pitchFamily="66" charset="0"/>
              </a:rPr>
              <a:t>vettayyibat</a:t>
            </a:r>
            <a:endParaRPr lang="tr-TR" sz="2300" b="1" dirty="0" smtClean="0">
              <a:latin typeface="Comic Sans MS" pitchFamily="66" charset="0"/>
            </a:endParaRPr>
          </a:p>
          <a:p>
            <a:pPr>
              <a:buNone/>
            </a:pPr>
            <a:endParaRPr lang="tr-TR" sz="2300" b="1" dirty="0" smtClean="0">
              <a:latin typeface="Comic Sans MS" pitchFamily="66" charset="0"/>
            </a:endParaRPr>
          </a:p>
          <a:p>
            <a:pPr>
              <a:buNone/>
            </a:pPr>
            <a:endParaRPr lang="tr-TR" sz="2300" b="1" dirty="0" smtClean="0">
              <a:latin typeface="Comic Sans MS" pitchFamily="66" charset="0"/>
            </a:endParaRPr>
          </a:p>
          <a:p>
            <a:pPr>
              <a:buFont typeface="Wingdings" pitchFamily="2" charset="2"/>
              <a:buChar char="§"/>
            </a:pPr>
            <a:r>
              <a:rPr lang="tr-TR" sz="2300" b="1" dirty="0" err="1" smtClean="0">
                <a:latin typeface="Comic Sans MS" pitchFamily="66" charset="0"/>
              </a:rPr>
              <a:t>Esselamu</a:t>
            </a:r>
            <a:r>
              <a:rPr lang="tr-TR" sz="2300" b="1" dirty="0" smtClean="0">
                <a:latin typeface="Comic Sans MS" pitchFamily="66" charset="0"/>
              </a:rPr>
              <a:t> </a:t>
            </a:r>
            <a:r>
              <a:rPr lang="tr-TR" sz="2300" b="1" dirty="0" err="1" smtClean="0">
                <a:latin typeface="Comic Sans MS" pitchFamily="66" charset="0"/>
              </a:rPr>
              <a:t>Aleyke</a:t>
            </a:r>
            <a:r>
              <a:rPr lang="tr-TR" sz="2300" b="1" dirty="0" smtClean="0">
                <a:latin typeface="Comic Sans MS" pitchFamily="66" charset="0"/>
              </a:rPr>
              <a:t> </a:t>
            </a:r>
            <a:r>
              <a:rPr lang="tr-TR" sz="2300" b="1" dirty="0" err="1" smtClean="0">
                <a:latin typeface="Comic Sans MS" pitchFamily="66" charset="0"/>
              </a:rPr>
              <a:t>eyyühen</a:t>
            </a:r>
            <a:r>
              <a:rPr lang="tr-TR" sz="2300" b="1" dirty="0" smtClean="0">
                <a:latin typeface="Comic Sans MS" pitchFamily="66" charset="0"/>
              </a:rPr>
              <a:t> </a:t>
            </a:r>
            <a:r>
              <a:rPr lang="tr-TR" sz="2300" b="1" dirty="0" err="1" smtClean="0">
                <a:latin typeface="Comic Sans MS" pitchFamily="66" charset="0"/>
              </a:rPr>
              <a:t>nebiyyü</a:t>
            </a:r>
            <a:r>
              <a:rPr lang="tr-TR" sz="2300" b="1" dirty="0" smtClean="0">
                <a:latin typeface="Comic Sans MS" pitchFamily="66" charset="0"/>
              </a:rPr>
              <a:t> ve </a:t>
            </a:r>
            <a:r>
              <a:rPr lang="tr-TR" sz="2300" b="1" dirty="0" err="1" smtClean="0">
                <a:latin typeface="Comic Sans MS" pitchFamily="66" charset="0"/>
              </a:rPr>
              <a:t>rahmetullahi</a:t>
            </a:r>
            <a:r>
              <a:rPr lang="tr-TR" sz="2300" b="1" dirty="0" smtClean="0">
                <a:latin typeface="Comic Sans MS" pitchFamily="66" charset="0"/>
              </a:rPr>
              <a:t> ve </a:t>
            </a:r>
            <a:r>
              <a:rPr lang="tr-TR" sz="2300" b="1" dirty="0" err="1" smtClean="0">
                <a:latin typeface="Comic Sans MS" pitchFamily="66" charset="0"/>
              </a:rPr>
              <a:t>berekâtüh</a:t>
            </a:r>
            <a:endParaRPr lang="tr-TR" sz="2300" b="1" dirty="0" smtClean="0">
              <a:latin typeface="Comic Sans MS" pitchFamily="66" charset="0"/>
            </a:endParaRPr>
          </a:p>
          <a:p>
            <a:pPr>
              <a:buNone/>
            </a:pPr>
            <a:endParaRPr lang="tr-TR" sz="2300" b="1" dirty="0" smtClean="0">
              <a:latin typeface="Comic Sans MS" pitchFamily="66" charset="0"/>
            </a:endParaRPr>
          </a:p>
          <a:p>
            <a:pPr>
              <a:buNone/>
            </a:pPr>
            <a:endParaRPr lang="tr-TR" sz="2300" b="1" dirty="0" smtClean="0">
              <a:latin typeface="Comic Sans MS" pitchFamily="66" charset="0"/>
            </a:endParaRPr>
          </a:p>
          <a:p>
            <a:pPr>
              <a:buFont typeface="Wingdings" pitchFamily="2" charset="2"/>
              <a:buChar char="§"/>
            </a:pPr>
            <a:r>
              <a:rPr lang="tr-TR" sz="2300" b="1" dirty="0" err="1" smtClean="0">
                <a:latin typeface="Comic Sans MS" pitchFamily="66" charset="0"/>
              </a:rPr>
              <a:t>Esselamu</a:t>
            </a:r>
            <a:r>
              <a:rPr lang="tr-TR" sz="2300" b="1" dirty="0" smtClean="0">
                <a:latin typeface="Comic Sans MS" pitchFamily="66" charset="0"/>
              </a:rPr>
              <a:t> </a:t>
            </a:r>
            <a:r>
              <a:rPr lang="tr-TR" sz="2300" b="1" dirty="0" err="1" smtClean="0">
                <a:latin typeface="Comic Sans MS" pitchFamily="66" charset="0"/>
              </a:rPr>
              <a:t>Aleyna</a:t>
            </a:r>
            <a:r>
              <a:rPr lang="tr-TR" sz="2300" b="1" dirty="0" smtClean="0">
                <a:latin typeface="Comic Sans MS" pitchFamily="66" charset="0"/>
              </a:rPr>
              <a:t> ve ala </a:t>
            </a:r>
            <a:r>
              <a:rPr lang="tr-TR" sz="2300" b="1" dirty="0" err="1" smtClean="0">
                <a:latin typeface="Comic Sans MS" pitchFamily="66" charset="0"/>
              </a:rPr>
              <a:t>ibadillahis</a:t>
            </a:r>
            <a:r>
              <a:rPr lang="tr-TR" sz="2300" b="1" dirty="0" smtClean="0">
                <a:latin typeface="Comic Sans MS" pitchFamily="66" charset="0"/>
              </a:rPr>
              <a:t> </a:t>
            </a:r>
            <a:r>
              <a:rPr lang="tr-TR" sz="2300" b="1" dirty="0" err="1" smtClean="0">
                <a:latin typeface="Comic Sans MS" pitchFamily="66" charset="0"/>
              </a:rPr>
              <a:t>salihin</a:t>
            </a:r>
            <a:endParaRPr lang="tr-TR" sz="2300" b="1" dirty="0" smtClean="0">
              <a:latin typeface="Comic Sans MS" pitchFamily="66" charset="0"/>
            </a:endParaRPr>
          </a:p>
          <a:p>
            <a:pPr>
              <a:buNone/>
            </a:pPr>
            <a:endParaRPr lang="tr-TR" sz="2300" b="1" dirty="0" smtClean="0">
              <a:latin typeface="Comic Sans MS" pitchFamily="66" charset="0"/>
            </a:endParaRPr>
          </a:p>
          <a:p>
            <a:pPr>
              <a:buNone/>
            </a:pPr>
            <a:endParaRPr lang="tr-TR" sz="2300" b="1" dirty="0" smtClean="0">
              <a:latin typeface="Comic Sans MS" pitchFamily="66" charset="0"/>
            </a:endParaRPr>
          </a:p>
          <a:p>
            <a:pPr>
              <a:buFont typeface="Wingdings" pitchFamily="2" charset="2"/>
              <a:buChar char="§"/>
            </a:pPr>
            <a:r>
              <a:rPr lang="tr-TR" sz="2300" b="1" dirty="0" err="1" smtClean="0">
                <a:latin typeface="Comic Sans MS" pitchFamily="66" charset="0"/>
              </a:rPr>
              <a:t>Eşhedü</a:t>
            </a:r>
            <a:r>
              <a:rPr lang="tr-TR" sz="2300" b="1" dirty="0" smtClean="0">
                <a:latin typeface="Comic Sans MS" pitchFamily="66" charset="0"/>
              </a:rPr>
              <a:t> en la ilahe illallah</a:t>
            </a:r>
          </a:p>
          <a:p>
            <a:pPr>
              <a:buNone/>
            </a:pPr>
            <a:endParaRPr lang="tr-TR" sz="2300" b="1" dirty="0" smtClean="0">
              <a:latin typeface="Comic Sans MS" pitchFamily="66" charset="0"/>
            </a:endParaRPr>
          </a:p>
          <a:p>
            <a:pPr>
              <a:buNone/>
            </a:pPr>
            <a:endParaRPr lang="tr-TR" sz="2300" b="1" dirty="0" smtClean="0">
              <a:latin typeface="Comic Sans MS" pitchFamily="66" charset="0"/>
            </a:endParaRPr>
          </a:p>
          <a:p>
            <a:pPr>
              <a:buNone/>
            </a:pPr>
            <a:endParaRPr lang="tr-TR" sz="2300" b="1" dirty="0" smtClean="0">
              <a:latin typeface="Comic Sans MS" pitchFamily="66" charset="0"/>
            </a:endParaRPr>
          </a:p>
          <a:p>
            <a:pPr>
              <a:buFont typeface="Wingdings" pitchFamily="2" charset="2"/>
              <a:buChar char="§"/>
            </a:pPr>
            <a:r>
              <a:rPr lang="tr-TR" sz="2300" b="1" dirty="0" smtClean="0">
                <a:latin typeface="Comic Sans MS" pitchFamily="66" charset="0"/>
              </a:rPr>
              <a:t>Ve </a:t>
            </a:r>
            <a:r>
              <a:rPr lang="tr-TR" sz="2300" b="1" dirty="0" err="1" smtClean="0">
                <a:latin typeface="Comic Sans MS" pitchFamily="66" charset="0"/>
              </a:rPr>
              <a:t>eşhedü</a:t>
            </a:r>
            <a:r>
              <a:rPr lang="tr-TR" sz="2300" b="1" dirty="0" smtClean="0">
                <a:latin typeface="Comic Sans MS" pitchFamily="66" charset="0"/>
              </a:rPr>
              <a:t> </a:t>
            </a:r>
            <a:r>
              <a:rPr lang="tr-TR" sz="2300" b="1" dirty="0" err="1" smtClean="0">
                <a:latin typeface="Comic Sans MS" pitchFamily="66" charset="0"/>
              </a:rPr>
              <a:t>enne</a:t>
            </a:r>
            <a:r>
              <a:rPr lang="tr-TR" sz="2300" b="1" dirty="0" smtClean="0">
                <a:latin typeface="Comic Sans MS" pitchFamily="66" charset="0"/>
              </a:rPr>
              <a:t> </a:t>
            </a:r>
            <a:r>
              <a:rPr lang="tr-TR" sz="2300" b="1" dirty="0" err="1" smtClean="0">
                <a:latin typeface="Comic Sans MS" pitchFamily="66" charset="0"/>
              </a:rPr>
              <a:t>Muhammeden</a:t>
            </a:r>
            <a:r>
              <a:rPr lang="tr-TR" sz="2300" b="1" dirty="0" smtClean="0">
                <a:latin typeface="Comic Sans MS" pitchFamily="66" charset="0"/>
              </a:rPr>
              <a:t> </a:t>
            </a:r>
            <a:r>
              <a:rPr lang="tr-TR" sz="2300" b="1" dirty="0" err="1" smtClean="0">
                <a:latin typeface="Comic Sans MS" pitchFamily="66" charset="0"/>
              </a:rPr>
              <a:t>abdühü</a:t>
            </a:r>
            <a:r>
              <a:rPr lang="tr-TR" sz="2300" b="1" dirty="0" smtClean="0">
                <a:latin typeface="Comic Sans MS" pitchFamily="66" charset="0"/>
              </a:rPr>
              <a:t> ve </a:t>
            </a:r>
            <a:r>
              <a:rPr lang="tr-TR" sz="2300" b="1" dirty="0" err="1" smtClean="0">
                <a:latin typeface="Comic Sans MS" pitchFamily="66" charset="0"/>
              </a:rPr>
              <a:t>resulüh</a:t>
            </a:r>
            <a:endParaRPr lang="tr-TR" sz="2300" b="1" dirty="0" smtClean="0">
              <a:latin typeface="Comic Sans MS" pitchFamily="66" charset="0"/>
            </a:endParaRPr>
          </a:p>
          <a:p>
            <a:pPr>
              <a:buFont typeface="Wingdings" pitchFamily="2" charset="2"/>
              <a:buChar char="§"/>
            </a:pPr>
            <a:endParaRPr lang="tr-TR" sz="2200" dirty="0" smtClean="0">
              <a:latin typeface="Comic Sans MS" pitchFamily="66" charset="0"/>
            </a:endParaRPr>
          </a:p>
          <a:p>
            <a:pPr>
              <a:buFont typeface="Wingdings" pitchFamily="2" charset="2"/>
              <a:buChar char="§"/>
            </a:pPr>
            <a:endParaRPr lang="tr-TR" sz="2200" dirty="0" smtClean="0">
              <a:latin typeface="Comic Sans MS" pitchFamily="66" charset="0"/>
            </a:endParaRPr>
          </a:p>
          <a:p>
            <a:pPr>
              <a:buFont typeface="Wingdings" pitchFamily="2" charset="2"/>
              <a:buChar char="§"/>
            </a:pPr>
            <a:endParaRPr lang="tr-TR" dirty="0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932040" y="836712"/>
            <a:ext cx="4041775" cy="639762"/>
          </a:xfrm>
        </p:spPr>
        <p:txBody>
          <a:bodyPr>
            <a:normAutofit fontScale="85000" lnSpcReduction="20000"/>
          </a:bodyPr>
          <a:lstStyle/>
          <a:p>
            <a:r>
              <a:rPr lang="tr-TR" dirty="0" smtClean="0">
                <a:latin typeface="Comic Sans MS" pitchFamily="66" charset="0"/>
              </a:rPr>
              <a:t>ESİRGEYEN VE BAĞIŞLAYAN ALLAH’ IN ADIYLA</a:t>
            </a:r>
            <a:endParaRPr lang="tr-TR" dirty="0" smtClean="0"/>
          </a:p>
          <a:p>
            <a:endParaRPr lang="tr-TR" dirty="0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4"/>
          </p:nvPr>
        </p:nvSpPr>
        <p:spPr>
          <a:xfrm>
            <a:off x="4788024" y="1628800"/>
            <a:ext cx="4041775" cy="482453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§"/>
            </a:pPr>
            <a:r>
              <a:rPr lang="tr-TR" sz="2000" dirty="0" smtClean="0"/>
              <a:t> </a:t>
            </a:r>
            <a:r>
              <a:rPr lang="tr-TR" sz="1800" b="1" dirty="0" smtClean="0">
                <a:latin typeface="Comic Sans MS" pitchFamily="66" charset="0"/>
              </a:rPr>
              <a:t>Selamların, duaların, güzel davranışların hepsi Allah içindir.</a:t>
            </a:r>
          </a:p>
          <a:p>
            <a:pPr>
              <a:buNone/>
            </a:pPr>
            <a:r>
              <a:rPr lang="tr-TR" sz="1800" b="1" dirty="0" smtClean="0">
                <a:latin typeface="Comic Sans MS" pitchFamily="66" charset="0"/>
              </a:rPr>
              <a:t> </a:t>
            </a:r>
          </a:p>
          <a:p>
            <a:pPr>
              <a:buFont typeface="Wingdings" pitchFamily="2" charset="2"/>
              <a:buChar char="§"/>
            </a:pPr>
            <a:r>
              <a:rPr lang="tr-TR" sz="1800" b="1" dirty="0" smtClean="0">
                <a:latin typeface="Comic Sans MS" pitchFamily="66" charset="0"/>
              </a:rPr>
              <a:t>Ey Peygamber! Allah‘ </a:t>
            </a:r>
            <a:r>
              <a:rPr lang="tr-TR" sz="1800" b="1" dirty="0" err="1" smtClean="0">
                <a:latin typeface="Comic Sans MS" pitchFamily="66" charset="0"/>
              </a:rPr>
              <a:t>ın</a:t>
            </a:r>
            <a:r>
              <a:rPr lang="tr-TR" sz="1800" b="1" dirty="0" smtClean="0">
                <a:latin typeface="Comic Sans MS" pitchFamily="66" charset="0"/>
              </a:rPr>
              <a:t> rahmeti, bereketleri ve selamı senin üzerine olsun.</a:t>
            </a:r>
          </a:p>
          <a:p>
            <a:pPr>
              <a:buNone/>
            </a:pPr>
            <a:endParaRPr lang="tr-TR" sz="1800" b="1" dirty="0" smtClean="0">
              <a:latin typeface="Comic Sans MS" pitchFamily="66" charset="0"/>
            </a:endParaRPr>
          </a:p>
          <a:p>
            <a:pPr>
              <a:buFont typeface="Wingdings" pitchFamily="2" charset="2"/>
              <a:buChar char="§"/>
            </a:pPr>
            <a:r>
              <a:rPr lang="tr-TR" sz="1800" b="1" dirty="0" smtClean="0">
                <a:latin typeface="Comic Sans MS" pitchFamily="66" charset="0"/>
              </a:rPr>
              <a:t>Selam, bize ve Allah‘ </a:t>
            </a:r>
            <a:r>
              <a:rPr lang="tr-TR" sz="1800" b="1" dirty="0" err="1" smtClean="0">
                <a:latin typeface="Comic Sans MS" pitchFamily="66" charset="0"/>
              </a:rPr>
              <a:t>ın</a:t>
            </a:r>
            <a:r>
              <a:rPr lang="tr-TR" sz="1800" b="1" dirty="0" smtClean="0">
                <a:latin typeface="Comic Sans MS" pitchFamily="66" charset="0"/>
              </a:rPr>
              <a:t> iyi kullarına da olsun.</a:t>
            </a:r>
          </a:p>
          <a:p>
            <a:pPr>
              <a:buNone/>
            </a:pPr>
            <a:endParaRPr lang="tr-TR" sz="1800" b="1" dirty="0" smtClean="0">
              <a:latin typeface="Comic Sans MS" pitchFamily="66" charset="0"/>
            </a:endParaRPr>
          </a:p>
          <a:p>
            <a:pPr>
              <a:buFont typeface="Wingdings" pitchFamily="2" charset="2"/>
              <a:buChar char="§"/>
            </a:pPr>
            <a:r>
              <a:rPr lang="tr-TR" sz="1800" b="1" dirty="0" smtClean="0">
                <a:latin typeface="Comic Sans MS" pitchFamily="66" charset="0"/>
              </a:rPr>
              <a:t>Ben tanıklık ederim ki Allah'tan başka tanrı yoktur.</a:t>
            </a:r>
          </a:p>
          <a:p>
            <a:pPr>
              <a:buNone/>
            </a:pPr>
            <a:endParaRPr lang="tr-TR" sz="1800" b="1" dirty="0" smtClean="0">
              <a:latin typeface="Comic Sans MS" pitchFamily="66" charset="0"/>
            </a:endParaRPr>
          </a:p>
          <a:p>
            <a:pPr>
              <a:buFont typeface="Wingdings" pitchFamily="2" charset="2"/>
              <a:buChar char="§"/>
            </a:pPr>
            <a:r>
              <a:rPr lang="tr-TR" sz="1800" b="1" dirty="0" smtClean="0">
                <a:latin typeface="Comic Sans MS" pitchFamily="66" charset="0"/>
              </a:rPr>
              <a:t>Yine tanıklık ederim ki Muhammed onun kulu ve elçisidir.</a:t>
            </a:r>
          </a:p>
          <a:p>
            <a:endParaRPr lang="tr-TR" sz="1800" dirty="0" smtClean="0">
              <a:latin typeface="Comic Sans MS" pitchFamily="66" charset="0"/>
            </a:endParaRPr>
          </a:p>
          <a:p>
            <a:endParaRPr lang="tr-TR" sz="2000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30026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251520" y="692696"/>
            <a:ext cx="2880319" cy="504056"/>
          </a:xfrm>
          <a:prstGeom prst="rect">
            <a:avLst/>
          </a:prstGeom>
          <a:solidFill>
            <a:srgbClr val="FFFFFF"/>
          </a:solidFill>
          <a:ln w="31750">
            <a:solidFill>
              <a:srgbClr val="9BBB59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1.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Ettehıyyâtü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lillâhi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251520" y="1628800"/>
            <a:ext cx="2952328" cy="504056"/>
          </a:xfrm>
          <a:prstGeom prst="rect">
            <a:avLst/>
          </a:prstGeom>
          <a:solidFill>
            <a:srgbClr val="FFFFFF"/>
          </a:solidFill>
          <a:ln w="31750">
            <a:solidFill>
              <a:srgbClr val="9BBB59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2. </a:t>
            </a:r>
            <a:r>
              <a:rPr kumimoji="0" lang="tr-TR" sz="20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Esselâmü</a:t>
            </a:r>
            <a:r>
              <a:rPr kumimoji="0" lang="tr-TR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tr-TR" sz="20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aleyke</a:t>
            </a:r>
            <a:endParaRPr kumimoji="0" lang="tr-TR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251520" y="2492896"/>
            <a:ext cx="2880320" cy="432048"/>
          </a:xfrm>
          <a:prstGeom prst="rect">
            <a:avLst/>
          </a:prstGeom>
          <a:solidFill>
            <a:srgbClr val="FFFFFF"/>
          </a:solidFill>
          <a:ln w="31750">
            <a:solidFill>
              <a:srgbClr val="9BBB59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3. Ve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rahmetullâhi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4788024" y="2492896"/>
            <a:ext cx="3096344" cy="404664"/>
          </a:xfrm>
          <a:prstGeom prst="rect">
            <a:avLst/>
          </a:prstGeom>
          <a:solidFill>
            <a:srgbClr val="FFFFFF"/>
          </a:solidFill>
          <a:ln w="31750">
            <a:solidFill>
              <a:srgbClr val="9BBB59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illallah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4716016" y="1628800"/>
            <a:ext cx="3168352" cy="390574"/>
          </a:xfrm>
          <a:prstGeom prst="rect">
            <a:avLst/>
          </a:prstGeom>
          <a:solidFill>
            <a:srgbClr val="FFFFFF"/>
          </a:solidFill>
          <a:ln w="31750">
            <a:solidFill>
              <a:srgbClr val="9BBB59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vessalevâtü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vettayyibâtü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4716016" y="692696"/>
            <a:ext cx="3096344" cy="432048"/>
          </a:xfrm>
          <a:prstGeom prst="rect">
            <a:avLst/>
          </a:prstGeom>
          <a:solidFill>
            <a:srgbClr val="FFFFFF"/>
          </a:solidFill>
          <a:ln w="31750">
            <a:solidFill>
              <a:srgbClr val="9BBB59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ve alâ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ibâdillâhis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-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Sâlihîn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251520" y="3212976"/>
            <a:ext cx="2831579" cy="456852"/>
          </a:xfrm>
          <a:prstGeom prst="rect">
            <a:avLst/>
          </a:prstGeom>
          <a:solidFill>
            <a:srgbClr val="FFFFFF"/>
          </a:solidFill>
          <a:ln w="31750">
            <a:solidFill>
              <a:srgbClr val="9BBB59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4.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Esselâmü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aleynâ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4788024" y="3284984"/>
            <a:ext cx="3096344" cy="384844"/>
          </a:xfrm>
          <a:prstGeom prst="rect">
            <a:avLst/>
          </a:prstGeom>
          <a:solidFill>
            <a:srgbClr val="FFFFFF"/>
          </a:solidFill>
          <a:ln w="31750">
            <a:solidFill>
              <a:srgbClr val="9BBB59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abdühû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ve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Resûlüh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4788024" y="4077072"/>
            <a:ext cx="3096344" cy="379883"/>
          </a:xfrm>
          <a:prstGeom prst="rect">
            <a:avLst/>
          </a:prstGeom>
          <a:solidFill>
            <a:srgbClr val="FFFFFF"/>
          </a:solidFill>
          <a:ln w="31750">
            <a:solidFill>
              <a:srgbClr val="9BBB59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eyyühen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-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Nebiyyü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251520" y="4005064"/>
            <a:ext cx="2880320" cy="504056"/>
          </a:xfrm>
          <a:prstGeom prst="rect">
            <a:avLst/>
          </a:prstGeom>
          <a:solidFill>
            <a:srgbClr val="FFFFFF"/>
          </a:solidFill>
          <a:ln w="31750">
            <a:solidFill>
              <a:srgbClr val="9BBB59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5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cs typeface="Arial" pitchFamily="34" charset="0"/>
              </a:rPr>
              <a:t>.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Eşhedü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en lâ ilâhe</a:t>
            </a:r>
          </a:p>
        </p:txBody>
      </p:sp>
      <p:sp>
        <p:nvSpPr>
          <p:cNvPr id="2060" name="Oval 12"/>
          <p:cNvSpPr>
            <a:spLocks noChangeArrowheads="1"/>
          </p:cNvSpPr>
          <p:nvPr/>
        </p:nvSpPr>
        <p:spPr bwMode="auto">
          <a:xfrm>
            <a:off x="3059832" y="692696"/>
            <a:ext cx="1109811" cy="504056"/>
          </a:xfrm>
          <a:prstGeom prst="ellipse">
            <a:avLst/>
          </a:prstGeom>
          <a:solidFill>
            <a:srgbClr val="9BBB59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Yeşil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2061" name="Oval 13"/>
          <p:cNvSpPr>
            <a:spLocks noChangeArrowheads="1"/>
          </p:cNvSpPr>
          <p:nvPr/>
        </p:nvSpPr>
        <p:spPr bwMode="auto">
          <a:xfrm>
            <a:off x="3131840" y="4005064"/>
            <a:ext cx="1152128" cy="432048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Sarı</a:t>
            </a:r>
          </a:p>
        </p:txBody>
      </p:sp>
      <p:sp>
        <p:nvSpPr>
          <p:cNvPr id="2062" name="Oval 14"/>
          <p:cNvSpPr>
            <a:spLocks noChangeArrowheads="1"/>
          </p:cNvSpPr>
          <p:nvPr/>
        </p:nvSpPr>
        <p:spPr bwMode="auto">
          <a:xfrm>
            <a:off x="3059832" y="3212976"/>
            <a:ext cx="1368152" cy="456852"/>
          </a:xfrm>
          <a:prstGeom prst="ellipse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Kırmızı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2063" name="Oval 15"/>
          <p:cNvSpPr>
            <a:spLocks noChangeArrowheads="1"/>
          </p:cNvSpPr>
          <p:nvPr/>
        </p:nvSpPr>
        <p:spPr bwMode="auto">
          <a:xfrm>
            <a:off x="3059832" y="1628800"/>
            <a:ext cx="1109811" cy="462582"/>
          </a:xfrm>
          <a:prstGeom prst="ellipse">
            <a:avLst/>
          </a:prstGeom>
          <a:solidFill>
            <a:srgbClr val="4F81B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Mavi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2064" name="Oval 16"/>
          <p:cNvSpPr>
            <a:spLocks noChangeArrowheads="1"/>
          </p:cNvSpPr>
          <p:nvPr/>
        </p:nvSpPr>
        <p:spPr bwMode="auto">
          <a:xfrm>
            <a:off x="3059832" y="2492896"/>
            <a:ext cx="1512168" cy="404663"/>
          </a:xfrm>
          <a:prstGeom prst="ellipse">
            <a:avLst/>
          </a:prstGeom>
          <a:solidFill>
            <a:srgbClr val="F79646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Turuncu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251520" y="4869160"/>
            <a:ext cx="2880320" cy="674068"/>
          </a:xfrm>
          <a:prstGeom prst="rect">
            <a:avLst/>
          </a:prstGeom>
          <a:solidFill>
            <a:srgbClr val="FFFFFF"/>
          </a:solidFill>
          <a:ln w="31750">
            <a:solidFill>
              <a:srgbClr val="9BBB59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cs typeface="Arial" pitchFamily="34" charset="0"/>
              </a:rPr>
              <a:t>6.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Ve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eşhedü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enne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Muhammeden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2066" name="Oval 18"/>
          <p:cNvSpPr>
            <a:spLocks noChangeArrowheads="1"/>
          </p:cNvSpPr>
          <p:nvPr/>
        </p:nvSpPr>
        <p:spPr bwMode="auto">
          <a:xfrm>
            <a:off x="3059832" y="4941168"/>
            <a:ext cx="1224136" cy="432048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999999"/>
              </a:gs>
            </a:gsLst>
            <a:lin ang="5400000" scaled="1"/>
          </a:gradFill>
          <a:ln w="12700">
            <a:solidFill>
              <a:srgbClr val="666666"/>
            </a:solidFill>
            <a:round/>
            <a:headEnd/>
            <a:tailEnd/>
          </a:ln>
          <a:effectLst>
            <a:outerShdw dist="28398" dir="3806097" algn="ctr" rotWithShape="0">
              <a:srgbClr val="7F7F7F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Gri</a:t>
            </a:r>
          </a:p>
        </p:txBody>
      </p:sp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4788024" y="4869160"/>
            <a:ext cx="2729780" cy="386035"/>
          </a:xfrm>
          <a:prstGeom prst="rect">
            <a:avLst/>
          </a:prstGeom>
          <a:solidFill>
            <a:srgbClr val="FFFFFF"/>
          </a:solidFill>
          <a:ln w="31750">
            <a:solidFill>
              <a:srgbClr val="9BBB59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ve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berekâtühü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24" name="Oval 12"/>
          <p:cNvSpPr>
            <a:spLocks noChangeArrowheads="1"/>
          </p:cNvSpPr>
          <p:nvPr/>
        </p:nvSpPr>
        <p:spPr bwMode="auto">
          <a:xfrm>
            <a:off x="7812360" y="1628800"/>
            <a:ext cx="1043608" cy="360040"/>
          </a:xfrm>
          <a:prstGeom prst="ellipse">
            <a:avLst/>
          </a:prstGeom>
          <a:solidFill>
            <a:srgbClr val="9BBB59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Yeşil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25" name="24 Resim" descr="raptiy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93955">
            <a:off x="8565527" y="1433706"/>
            <a:ext cx="327294" cy="48568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sp>
        <p:nvSpPr>
          <p:cNvPr id="26" name="Oval 15"/>
          <p:cNvSpPr>
            <a:spLocks noChangeArrowheads="1"/>
          </p:cNvSpPr>
          <p:nvPr/>
        </p:nvSpPr>
        <p:spPr bwMode="auto">
          <a:xfrm>
            <a:off x="7812360" y="4005064"/>
            <a:ext cx="1043608" cy="432048"/>
          </a:xfrm>
          <a:prstGeom prst="ellipse">
            <a:avLst/>
          </a:prstGeom>
          <a:solidFill>
            <a:srgbClr val="4F81B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Mavi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27" name="Oval 16"/>
          <p:cNvSpPr>
            <a:spLocks noChangeArrowheads="1"/>
          </p:cNvSpPr>
          <p:nvPr/>
        </p:nvSpPr>
        <p:spPr bwMode="auto">
          <a:xfrm>
            <a:off x="7524328" y="4869160"/>
            <a:ext cx="1619672" cy="432048"/>
          </a:xfrm>
          <a:prstGeom prst="ellipse">
            <a:avLst/>
          </a:prstGeom>
          <a:solidFill>
            <a:srgbClr val="F79646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Turuncu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28" name="Oval 14"/>
          <p:cNvSpPr>
            <a:spLocks noChangeArrowheads="1"/>
          </p:cNvSpPr>
          <p:nvPr/>
        </p:nvSpPr>
        <p:spPr bwMode="auto">
          <a:xfrm>
            <a:off x="7667328" y="620688"/>
            <a:ext cx="1476672" cy="504056"/>
          </a:xfrm>
          <a:prstGeom prst="ellipse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Kırmızı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29" name="Oval 13"/>
          <p:cNvSpPr>
            <a:spLocks noChangeArrowheads="1"/>
          </p:cNvSpPr>
          <p:nvPr/>
        </p:nvSpPr>
        <p:spPr bwMode="auto">
          <a:xfrm>
            <a:off x="7740352" y="2492896"/>
            <a:ext cx="1224136" cy="395858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Sarı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30" name="Oval 18"/>
          <p:cNvSpPr>
            <a:spLocks noChangeArrowheads="1"/>
          </p:cNvSpPr>
          <p:nvPr/>
        </p:nvSpPr>
        <p:spPr bwMode="auto">
          <a:xfrm>
            <a:off x="7812360" y="3284984"/>
            <a:ext cx="986408" cy="432048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999999"/>
              </a:gs>
            </a:gsLst>
            <a:lin ang="5400000" scaled="1"/>
          </a:gradFill>
          <a:ln w="12700">
            <a:solidFill>
              <a:srgbClr val="666666"/>
            </a:solidFill>
            <a:round/>
            <a:headEnd/>
            <a:tailEnd/>
          </a:ln>
          <a:effectLst>
            <a:outerShdw dist="28398" dir="3806097" algn="ctr" rotWithShape="0">
              <a:srgbClr val="7F7F7F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Gri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31" name="30 Resim" descr="raptiy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93955">
            <a:off x="8565527" y="2297802"/>
            <a:ext cx="327294" cy="48568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32" name="31 Resim" descr="raptiy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93955">
            <a:off x="8783619" y="425594"/>
            <a:ext cx="327294" cy="48568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33" name="32 Resim" descr="raptiy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93955">
            <a:off x="8565527" y="3089891"/>
            <a:ext cx="327294" cy="48568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34" name="33 Resim" descr="raptiy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93955">
            <a:off x="8565526" y="3809971"/>
            <a:ext cx="327294" cy="48568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35" name="34 Resim" descr="raptiy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93955">
            <a:off x="8783619" y="4674067"/>
            <a:ext cx="327294" cy="48568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1" dur="10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8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3" dur="1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8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5" dur="1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0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5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2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7" dur="1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2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  <p:bldP spid="2051" grpId="0" animBg="1"/>
      <p:bldP spid="2052" grpId="0" animBg="1"/>
      <p:bldP spid="2053" grpId="0" animBg="1"/>
      <p:bldP spid="2054" grpId="0" animBg="1"/>
      <p:bldP spid="2055" grpId="0" animBg="1"/>
      <p:bldP spid="2056" grpId="0" animBg="1"/>
      <p:bldP spid="2057" grpId="0" animBg="1"/>
      <p:bldP spid="2058" grpId="0" animBg="1"/>
      <p:bldP spid="2059" grpId="0" animBg="1"/>
      <p:bldP spid="2060" grpId="0" animBg="1"/>
      <p:bldP spid="2061" grpId="0" animBg="1"/>
      <p:bldP spid="2062" grpId="0" animBg="1"/>
      <p:bldP spid="2063" grpId="0" animBg="1"/>
      <p:bldP spid="2064" grpId="0" animBg="1"/>
      <p:bldP spid="2065" grpId="0" animBg="1"/>
      <p:bldP spid="2066" grpId="0" animBg="1"/>
      <p:bldP spid="2067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277</Words>
  <Application>Microsoft Office PowerPoint</Application>
  <PresentationFormat>Ekran Gösterisi (4:3)</PresentationFormat>
  <Paragraphs>58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Ofis Teması</vt:lpstr>
      <vt:lpstr>Slayt 1</vt:lpstr>
      <vt:lpstr>Slayt 2</vt:lpstr>
      <vt:lpstr>Slayt 3</vt:lpstr>
      <vt:lpstr>BİSMİLLAHİRRAHMANİRRAHİM</vt:lpstr>
      <vt:lpstr>ANLAMI:ESİRGEYEN VE BAĞIŞLAYAN ALLAH’ IN ADIYLA</vt:lpstr>
      <vt:lpstr>Slayt 6</vt:lpstr>
      <vt:lpstr>Slayt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HASTA ZİYARETİ</dc:title>
  <dc:creator>Nayir</dc:creator>
  <cp:lastModifiedBy>DEM</cp:lastModifiedBy>
  <cp:revision>26</cp:revision>
  <dcterms:created xsi:type="dcterms:W3CDTF">2012-02-28T20:07:52Z</dcterms:created>
  <dcterms:modified xsi:type="dcterms:W3CDTF">2016-05-04T11:39:20Z</dcterms:modified>
  <cp:contentStatus>Tamamlandı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