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8" r:id="rId2"/>
    <p:sldId id="265" r:id="rId3"/>
    <p:sldId id="266" r:id="rId4"/>
    <p:sldId id="271" r:id="rId5"/>
    <p:sldId id="272" r:id="rId6"/>
    <p:sldId id="275" r:id="rId7"/>
    <p:sldId id="276" r:id="rId8"/>
    <p:sldId id="273" r:id="rId9"/>
    <p:sldId id="274" r:id="rId10"/>
    <p:sldId id="286" r:id="rId11"/>
    <p:sldId id="277" r:id="rId12"/>
    <p:sldId id="278" r:id="rId13"/>
    <p:sldId id="279" r:id="rId14"/>
    <p:sldId id="280" r:id="rId15"/>
    <p:sldId id="281" r:id="rId16"/>
    <p:sldId id="282" r:id="rId17"/>
    <p:sldId id="287" r:id="rId18"/>
    <p:sldId id="283" r:id="rId19"/>
    <p:sldId id="285" r:id="rId20"/>
    <p:sldId id="284" r:id="rId21"/>
    <p:sldId id="259" r:id="rId22"/>
    <p:sldId id="260" r:id="rId23"/>
    <p:sldId id="262" r:id="rId24"/>
    <p:sldId id="263" r:id="rId25"/>
    <p:sldId id="264" r:id="rId26"/>
    <p:sldId id="269" r:id="rId27"/>
    <p:sldId id="270" r:id="rId2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34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0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?</a:t>
            </a:r>
            <a:endParaRPr lang="tr-TR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772816"/>
            <a:ext cx="4457700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653136"/>
            <a:ext cx="9144000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82988" y="0"/>
            <a:ext cx="1361012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53136"/>
            <a:ext cx="9144000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i="1" dirty="0" smtClean="0"/>
              <a:t>Cuma Günü Bütün </a:t>
            </a:r>
            <a:br>
              <a:rPr lang="tr-TR" i="1" dirty="0" smtClean="0"/>
            </a:br>
            <a:r>
              <a:rPr lang="tr-TR" i="1" dirty="0" smtClean="0"/>
              <a:t>Müslümanlar İçin Önemlidir </a:t>
            </a:r>
            <a:endParaRPr lang="tr-TR" dirty="0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2988" y="0"/>
            <a:ext cx="1361012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53136"/>
            <a:ext cx="9144000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i="1" dirty="0" smtClean="0"/>
              <a:t>Ramazan Ayını Sevinç ve </a:t>
            </a:r>
            <a:br>
              <a:rPr lang="tr-TR" i="1" dirty="0" smtClean="0"/>
            </a:br>
            <a:r>
              <a:rPr lang="tr-TR" i="1" dirty="0" smtClean="0"/>
              <a:t>Heyecanla Karşılarız</a:t>
            </a:r>
            <a:endParaRPr lang="tr-TR" dirty="0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2988" y="0"/>
            <a:ext cx="1361012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54316" y="3212976"/>
            <a:ext cx="15621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240" y="2420888"/>
            <a:ext cx="15621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53136"/>
            <a:ext cx="9144000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72816"/>
            <a:ext cx="2784310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tr-TR" i="1" dirty="0" smtClean="0"/>
              <a:t>Üzüntülerimizi Paylaşalım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53136"/>
            <a:ext cx="9144000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tr-TR" i="1" dirty="0" smtClean="0"/>
              <a:t>Hastaları Ziyaret Ederiz</a:t>
            </a:r>
            <a:endParaRPr lang="tr-TR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1700808"/>
            <a:ext cx="4419600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82988" y="0"/>
            <a:ext cx="1361012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53136"/>
            <a:ext cx="9144000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tr-TR" i="1" dirty="0" smtClean="0"/>
              <a:t>Geçmişlerimizi Anarız </a:t>
            </a:r>
            <a:endParaRPr lang="tr-TR" dirty="0"/>
          </a:p>
        </p:txBody>
      </p:sp>
      <p:pic>
        <p:nvPicPr>
          <p:cNvPr id="7" name="Picture 2" descr="C:\Users\Nayir\Desktop\kabir_ziyaret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556792"/>
            <a:ext cx="4064000" cy="3048000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1556792"/>
            <a:ext cx="1487611" cy="2021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82988" y="0"/>
            <a:ext cx="1361012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53136"/>
            <a:ext cx="9144000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i="1" dirty="0" smtClean="0"/>
              <a:t>Zor Durumda Olanlara </a:t>
            </a:r>
            <a:br>
              <a:rPr lang="tr-TR" i="1" dirty="0" smtClean="0"/>
            </a:br>
            <a:r>
              <a:rPr lang="tr-TR" i="1" dirty="0" smtClean="0"/>
              <a:t>Yardım Ederiz </a:t>
            </a:r>
            <a:endParaRPr lang="tr-TR" dirty="0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2988" y="0"/>
            <a:ext cx="1361012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1484784"/>
            <a:ext cx="348615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?</a:t>
            </a:r>
            <a:endParaRPr lang="tr-TR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53136"/>
            <a:ext cx="9144000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D:\Masa Üstü 13.03.2011\5-5 Ensar Materyal\materyal 5.5\3452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700808"/>
            <a:ext cx="5015880" cy="33465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53136"/>
            <a:ext cx="9144000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i="1" dirty="0" smtClean="0"/>
              <a:t/>
            </a:r>
            <a:br>
              <a:rPr lang="tr-TR" i="1" dirty="0" smtClean="0"/>
            </a:br>
            <a:r>
              <a:rPr lang="tr-TR" i="1" dirty="0" smtClean="0"/>
              <a:t>Engellilere Sevgi ile Bakar, </a:t>
            </a:r>
            <a:br>
              <a:rPr lang="tr-TR" i="1" dirty="0" smtClean="0"/>
            </a:br>
            <a:r>
              <a:rPr lang="tr-TR" i="1" dirty="0" smtClean="0"/>
              <a:t>Sıkıntılarını Paylaşırız 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2988" y="0"/>
            <a:ext cx="1361012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://www.sohbet.biz.tr/wp-content/uploads/2296c1828c0d99674bd084ed86e20db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2204864"/>
            <a:ext cx="2590800" cy="19431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53136"/>
            <a:ext cx="9144000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556792"/>
            <a:ext cx="6637194" cy="3601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82988" y="0"/>
            <a:ext cx="1361012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SEVİNÇ VE ÜZÜNTÜLERİMİZİ PAYLAŞALIM</a:t>
            </a:r>
            <a:endParaRPr lang="tr-TR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53136"/>
            <a:ext cx="9144000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 descr="C:\Users\Nayir\Desktop\untitle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2780928"/>
            <a:ext cx="3333849" cy="2607546"/>
          </a:xfrm>
          <a:prstGeom prst="rect">
            <a:avLst/>
          </a:prstGeom>
          <a:noFill/>
        </p:spPr>
      </p:pic>
      <p:pic>
        <p:nvPicPr>
          <p:cNvPr id="4100" name="Picture 4" descr="C:\Users\Nayir\Desktop\untitled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420888"/>
            <a:ext cx="2460997" cy="2460997"/>
          </a:xfrm>
          <a:prstGeom prst="rect">
            <a:avLst/>
          </a:prstGeom>
          <a:noFill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82988" y="0"/>
            <a:ext cx="1361012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53136"/>
            <a:ext cx="9144000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tr-TR" i="1" dirty="0" err="1" smtClean="0"/>
              <a:t>Tahıyyat</a:t>
            </a:r>
            <a:r>
              <a:rPr lang="tr-TR" i="1" dirty="0" smtClean="0"/>
              <a:t> Duası ve Anlamı</a:t>
            </a:r>
            <a:endParaRPr lang="tr-TR" dirty="0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2988" y="0"/>
            <a:ext cx="1361012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926754" y="1700808"/>
            <a:ext cx="1895475" cy="323850"/>
          </a:xfrm>
          <a:prstGeom prst="rect">
            <a:avLst/>
          </a:prstGeom>
          <a:solidFill>
            <a:srgbClr val="FFFFFF"/>
          </a:solidFill>
          <a:ln w="31750">
            <a:solidFill>
              <a:srgbClr val="9BBB59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1.</a:t>
            </a:r>
            <a:r>
              <a:rPr kumimoji="0" lang="tr-TR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 </a:t>
            </a:r>
            <a:r>
              <a:rPr kumimoji="0" lang="tr-TR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Ettehıyyâtü</a:t>
            </a:r>
            <a:r>
              <a:rPr kumimoji="0" lang="tr-TR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 </a:t>
            </a:r>
            <a:r>
              <a:rPr kumimoji="0" lang="tr-TR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lillâhi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1907704" y="2318346"/>
            <a:ext cx="1895475" cy="323850"/>
          </a:xfrm>
          <a:prstGeom prst="rect">
            <a:avLst/>
          </a:prstGeom>
          <a:solidFill>
            <a:srgbClr val="FFFFFF"/>
          </a:solidFill>
          <a:ln w="31750">
            <a:solidFill>
              <a:srgbClr val="9BBB59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2. </a:t>
            </a:r>
            <a:r>
              <a:rPr kumimoji="0" lang="tr-TR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Esselâmü aleyke</a:t>
            </a: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1926754" y="2880321"/>
            <a:ext cx="1895475" cy="323850"/>
          </a:xfrm>
          <a:prstGeom prst="rect">
            <a:avLst/>
          </a:prstGeom>
          <a:solidFill>
            <a:srgbClr val="FFFFFF"/>
          </a:solidFill>
          <a:ln w="31750">
            <a:solidFill>
              <a:srgbClr val="9BBB59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3. </a:t>
            </a:r>
            <a:r>
              <a:rPr kumimoji="0" lang="tr-TR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Ve rahmetullâhi</a:t>
            </a: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5298604" y="2880321"/>
            <a:ext cx="1895475" cy="323850"/>
          </a:xfrm>
          <a:prstGeom prst="rect">
            <a:avLst/>
          </a:prstGeom>
          <a:solidFill>
            <a:srgbClr val="FFFFFF"/>
          </a:solidFill>
          <a:ln w="31750">
            <a:solidFill>
              <a:srgbClr val="9BBB59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illallah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5298604" y="2318346"/>
            <a:ext cx="1895475" cy="323850"/>
          </a:xfrm>
          <a:prstGeom prst="rect">
            <a:avLst/>
          </a:prstGeom>
          <a:solidFill>
            <a:srgbClr val="FFFFFF"/>
          </a:solidFill>
          <a:ln w="31750">
            <a:solidFill>
              <a:srgbClr val="9BBB59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vessalevâtü vettayyibâtü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5298604" y="1700808"/>
            <a:ext cx="1895475" cy="323850"/>
          </a:xfrm>
          <a:prstGeom prst="rect">
            <a:avLst/>
          </a:prstGeom>
          <a:solidFill>
            <a:srgbClr val="FFFFFF"/>
          </a:solidFill>
          <a:ln w="31750">
            <a:solidFill>
              <a:srgbClr val="9BBB59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ve alâ ibâdillâhis-Sâlihîn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1907704" y="3404196"/>
            <a:ext cx="1895475" cy="323850"/>
          </a:xfrm>
          <a:prstGeom prst="rect">
            <a:avLst/>
          </a:prstGeom>
          <a:solidFill>
            <a:srgbClr val="FFFFFF"/>
          </a:solidFill>
          <a:ln w="31750">
            <a:solidFill>
              <a:srgbClr val="9BBB59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4.</a:t>
            </a:r>
            <a:r>
              <a:rPr kumimoji="0" lang="tr-TR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 </a:t>
            </a:r>
            <a:r>
              <a:rPr kumimoji="0" lang="tr-TR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Esselâmü aleynâ</a:t>
            </a: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5298604" y="3404196"/>
            <a:ext cx="1895475" cy="323850"/>
          </a:xfrm>
          <a:prstGeom prst="rect">
            <a:avLst/>
          </a:prstGeom>
          <a:solidFill>
            <a:srgbClr val="FFFFFF"/>
          </a:solidFill>
          <a:ln w="31750">
            <a:solidFill>
              <a:srgbClr val="9BBB59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abdühû ve Resûlüh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5298604" y="3985221"/>
            <a:ext cx="1895475" cy="323850"/>
          </a:xfrm>
          <a:prstGeom prst="rect">
            <a:avLst/>
          </a:prstGeom>
          <a:solidFill>
            <a:srgbClr val="FFFFFF"/>
          </a:solidFill>
          <a:ln w="31750">
            <a:solidFill>
              <a:srgbClr val="9BBB59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eyyühen-Nebiyyü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1926754" y="3985221"/>
            <a:ext cx="1895475" cy="323850"/>
          </a:xfrm>
          <a:prstGeom prst="rect">
            <a:avLst/>
          </a:prstGeom>
          <a:solidFill>
            <a:srgbClr val="FFFFFF"/>
          </a:solidFill>
          <a:ln w="31750">
            <a:solidFill>
              <a:srgbClr val="9BBB59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5</a:t>
            </a:r>
            <a:r>
              <a:rPr kumimoji="0" lang="tr-TR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. </a:t>
            </a:r>
            <a:r>
              <a:rPr kumimoji="0" lang="tr-TR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Eşhedü en lâ ilâhe</a:t>
            </a: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0" name="Oval 12"/>
          <p:cNvSpPr>
            <a:spLocks noChangeArrowheads="1"/>
          </p:cNvSpPr>
          <p:nvPr/>
        </p:nvSpPr>
        <p:spPr bwMode="auto">
          <a:xfrm>
            <a:off x="3822229" y="1700808"/>
            <a:ext cx="914400" cy="323850"/>
          </a:xfrm>
          <a:prstGeom prst="ellipse">
            <a:avLst/>
          </a:prstGeom>
          <a:solidFill>
            <a:srgbClr val="9BBB59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Yeşil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1" name="Oval 13"/>
          <p:cNvSpPr>
            <a:spLocks noChangeArrowheads="1"/>
          </p:cNvSpPr>
          <p:nvPr/>
        </p:nvSpPr>
        <p:spPr bwMode="auto">
          <a:xfrm>
            <a:off x="3822229" y="3985221"/>
            <a:ext cx="914400" cy="323850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Sarı</a:t>
            </a: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2" name="Oval 14"/>
          <p:cNvSpPr>
            <a:spLocks noChangeArrowheads="1"/>
          </p:cNvSpPr>
          <p:nvPr/>
        </p:nvSpPr>
        <p:spPr bwMode="auto">
          <a:xfrm>
            <a:off x="3822229" y="3404196"/>
            <a:ext cx="914400" cy="323850"/>
          </a:xfrm>
          <a:prstGeom prst="ellipse">
            <a:avLst/>
          </a:prstGeom>
          <a:solidFill>
            <a:srgbClr val="C0504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Kırmızı</a:t>
            </a: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3" name="Oval 15"/>
          <p:cNvSpPr>
            <a:spLocks noChangeArrowheads="1"/>
          </p:cNvSpPr>
          <p:nvPr/>
        </p:nvSpPr>
        <p:spPr bwMode="auto">
          <a:xfrm>
            <a:off x="3822229" y="2318346"/>
            <a:ext cx="914400" cy="323850"/>
          </a:xfrm>
          <a:prstGeom prst="ellipse">
            <a:avLst/>
          </a:prstGeom>
          <a:solidFill>
            <a:srgbClr val="4F81B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Mavi</a:t>
            </a: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4" name="Oval 16"/>
          <p:cNvSpPr>
            <a:spLocks noChangeArrowheads="1"/>
          </p:cNvSpPr>
          <p:nvPr/>
        </p:nvSpPr>
        <p:spPr bwMode="auto">
          <a:xfrm>
            <a:off x="3822229" y="2880321"/>
            <a:ext cx="914400" cy="323850"/>
          </a:xfrm>
          <a:prstGeom prst="ellipse">
            <a:avLst/>
          </a:prstGeom>
          <a:solidFill>
            <a:srgbClr val="F79646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Turuncu</a:t>
            </a: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5" name="Rectangle 17"/>
          <p:cNvSpPr>
            <a:spLocks noChangeArrowheads="1"/>
          </p:cNvSpPr>
          <p:nvPr/>
        </p:nvSpPr>
        <p:spPr bwMode="auto">
          <a:xfrm>
            <a:off x="1926754" y="4555133"/>
            <a:ext cx="1895475" cy="419100"/>
          </a:xfrm>
          <a:prstGeom prst="rect">
            <a:avLst/>
          </a:prstGeom>
          <a:solidFill>
            <a:srgbClr val="FFFFFF"/>
          </a:solidFill>
          <a:ln w="31750">
            <a:solidFill>
              <a:srgbClr val="9BBB59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1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6.</a:t>
            </a:r>
            <a:r>
              <a:rPr kumimoji="0" lang="tr-TR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 </a:t>
            </a:r>
            <a:r>
              <a:rPr kumimoji="0" lang="tr-TR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Ve eşhedü enne Muhammeden</a:t>
            </a: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6" name="Oval 18"/>
          <p:cNvSpPr>
            <a:spLocks noChangeArrowheads="1"/>
          </p:cNvSpPr>
          <p:nvPr/>
        </p:nvSpPr>
        <p:spPr bwMode="auto">
          <a:xfrm>
            <a:off x="3822229" y="4555133"/>
            <a:ext cx="914400" cy="314027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999999"/>
              </a:gs>
            </a:gsLst>
            <a:lin ang="5400000" scaled="1"/>
          </a:gradFill>
          <a:ln w="12700">
            <a:solidFill>
              <a:srgbClr val="666666"/>
            </a:solidFill>
            <a:round/>
            <a:headEnd/>
            <a:tailEnd/>
          </a:ln>
          <a:effectLst>
            <a:outerShdw dist="28398" dir="3806097" algn="ctr" rotWithShape="0">
              <a:srgbClr val="7F7F7F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Gri</a:t>
            </a: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7" name="Rectangle 19"/>
          <p:cNvSpPr>
            <a:spLocks noChangeArrowheads="1"/>
          </p:cNvSpPr>
          <p:nvPr/>
        </p:nvSpPr>
        <p:spPr bwMode="auto">
          <a:xfrm>
            <a:off x="5298604" y="4555133"/>
            <a:ext cx="1895475" cy="323850"/>
          </a:xfrm>
          <a:prstGeom prst="rect">
            <a:avLst/>
          </a:prstGeom>
          <a:solidFill>
            <a:srgbClr val="FFFFFF"/>
          </a:solidFill>
          <a:ln w="31750">
            <a:solidFill>
              <a:srgbClr val="9BBB59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ve berekâtühü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Oval 12"/>
          <p:cNvSpPr>
            <a:spLocks noChangeArrowheads="1"/>
          </p:cNvSpPr>
          <p:nvPr/>
        </p:nvSpPr>
        <p:spPr bwMode="auto">
          <a:xfrm>
            <a:off x="6948264" y="2276872"/>
            <a:ext cx="914400" cy="323850"/>
          </a:xfrm>
          <a:prstGeom prst="ellipse">
            <a:avLst/>
          </a:prstGeom>
          <a:solidFill>
            <a:srgbClr val="9BBB59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Yeşil</a:t>
            </a:r>
            <a:endParaRPr kumimoji="0" lang="tr-T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5" name="24 Resim" descr="raptiye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93955">
            <a:off x="7485406" y="2153786"/>
            <a:ext cx="327294" cy="48568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sp>
        <p:nvSpPr>
          <p:cNvPr id="26" name="Oval 15"/>
          <p:cNvSpPr>
            <a:spLocks noChangeArrowheads="1"/>
          </p:cNvSpPr>
          <p:nvPr/>
        </p:nvSpPr>
        <p:spPr bwMode="auto">
          <a:xfrm>
            <a:off x="6372200" y="3933056"/>
            <a:ext cx="914400" cy="323850"/>
          </a:xfrm>
          <a:prstGeom prst="ellipse">
            <a:avLst/>
          </a:prstGeom>
          <a:solidFill>
            <a:srgbClr val="4F81B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Mavi</a:t>
            </a: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Oval 16"/>
          <p:cNvSpPr>
            <a:spLocks noChangeArrowheads="1"/>
          </p:cNvSpPr>
          <p:nvPr/>
        </p:nvSpPr>
        <p:spPr bwMode="auto">
          <a:xfrm>
            <a:off x="6876256" y="4437112"/>
            <a:ext cx="914400" cy="323850"/>
          </a:xfrm>
          <a:prstGeom prst="ellipse">
            <a:avLst/>
          </a:prstGeom>
          <a:solidFill>
            <a:srgbClr val="F79646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Turuncu</a:t>
            </a: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Oval 14"/>
          <p:cNvSpPr>
            <a:spLocks noChangeArrowheads="1"/>
          </p:cNvSpPr>
          <p:nvPr/>
        </p:nvSpPr>
        <p:spPr bwMode="auto">
          <a:xfrm>
            <a:off x="6660232" y="1628800"/>
            <a:ext cx="914400" cy="323850"/>
          </a:xfrm>
          <a:prstGeom prst="ellipse">
            <a:avLst/>
          </a:prstGeom>
          <a:solidFill>
            <a:srgbClr val="C0504D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Kırmızı</a:t>
            </a: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Oval 13"/>
          <p:cNvSpPr>
            <a:spLocks noChangeArrowheads="1"/>
          </p:cNvSpPr>
          <p:nvPr/>
        </p:nvSpPr>
        <p:spPr bwMode="auto">
          <a:xfrm>
            <a:off x="5940152" y="2852936"/>
            <a:ext cx="914400" cy="323850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4E6128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Sarı</a:t>
            </a: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Oval 18"/>
          <p:cNvSpPr>
            <a:spLocks noChangeArrowheads="1"/>
          </p:cNvSpPr>
          <p:nvPr/>
        </p:nvSpPr>
        <p:spPr bwMode="auto">
          <a:xfrm>
            <a:off x="7020272" y="3429000"/>
            <a:ext cx="914400" cy="314027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999999"/>
              </a:gs>
            </a:gsLst>
            <a:lin ang="5400000" scaled="1"/>
          </a:gradFill>
          <a:ln w="12700">
            <a:solidFill>
              <a:srgbClr val="666666"/>
            </a:solidFill>
            <a:round/>
            <a:headEnd/>
            <a:tailEnd/>
          </a:ln>
          <a:effectLst>
            <a:outerShdw dist="28398" dir="3806097" algn="ctr" rotWithShape="0">
              <a:srgbClr val="7F7F7F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Gri</a:t>
            </a: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1" name="30 Resim" descr="raptiye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93955">
            <a:off x="6477295" y="2729851"/>
            <a:ext cx="327294" cy="48568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32" name="31 Resim" descr="raptiye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93955">
            <a:off x="7341390" y="1361698"/>
            <a:ext cx="327294" cy="48568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33" name="32 Resim" descr="raptiye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93955">
            <a:off x="7413399" y="3161898"/>
            <a:ext cx="327294" cy="48568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34" name="33 Resim" descr="raptiye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93955">
            <a:off x="6693319" y="3737962"/>
            <a:ext cx="327294" cy="48568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pic>
        <p:nvPicPr>
          <p:cNvPr id="35" name="34 Resim" descr="raptiye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93955">
            <a:off x="6981351" y="4242019"/>
            <a:ext cx="327294" cy="48568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53136"/>
            <a:ext cx="9144000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2988" y="0"/>
            <a:ext cx="1361012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53136"/>
            <a:ext cx="9144000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2988" y="0"/>
            <a:ext cx="1361012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53136"/>
            <a:ext cx="9144000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2988" y="0"/>
            <a:ext cx="1361012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53136"/>
            <a:ext cx="9144000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2988" y="0"/>
            <a:ext cx="1361012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53136"/>
            <a:ext cx="9144000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2988" y="0"/>
            <a:ext cx="1361012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53136"/>
            <a:ext cx="9144000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2988" y="0"/>
            <a:ext cx="1361012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53136"/>
            <a:ext cx="9144000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2988" y="0"/>
            <a:ext cx="1361012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53136"/>
            <a:ext cx="9144000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tr-TR" i="1" dirty="0" smtClean="0"/>
              <a:t>Paylaşmak Niçin Önemlidir? </a:t>
            </a:r>
            <a:endParaRPr lang="tr-TR" dirty="0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2988" y="0"/>
            <a:ext cx="1361012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53136"/>
            <a:ext cx="9144000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tr-TR" i="1" dirty="0" smtClean="0"/>
              <a:t>Sevinçlerimizi Paylaşalım</a:t>
            </a:r>
            <a:endParaRPr lang="tr-TR" dirty="0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2988" y="0"/>
            <a:ext cx="1361012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://www.sanalda1numara.net/attachments/bilgi-deposu/63753d1329781114t/2012-bayram-tatilleri-ne-zaman-tatil-bayramlar-16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628800"/>
            <a:ext cx="3067050" cy="31623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53136"/>
            <a:ext cx="9144000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tr-TR" i="1" dirty="0" smtClean="0"/>
              <a:t>Bayramlar Sevinçli Günlerimizdir </a:t>
            </a:r>
            <a:endParaRPr lang="tr-TR" dirty="0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2988" y="0"/>
            <a:ext cx="1361012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://3.bp.blogspot.com/-DPhDwv7iYho/Tl14PIL5uBI/AAAAAAAAAdg/7w7iY7f6-PY/s1600/67010792317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933056"/>
            <a:ext cx="1440160" cy="180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53136"/>
            <a:ext cx="9144000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tr-TR" i="1" dirty="0" smtClean="0"/>
              <a:t>Dinî Bayramlarımız </a:t>
            </a:r>
            <a:endParaRPr lang="tr-TR" dirty="0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2988" y="0"/>
            <a:ext cx="1361012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://3.bp.blogspot.com/_faKTRZugp3U/TId3FZfEQJI/AAAAAAAAAHM/z-140vdUvyg/s1600/bayram+namaz%C4%B1+k%C4%B1l%C4%B1n%C4%B1%C5%9F%C4%B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268760"/>
            <a:ext cx="2164103" cy="18935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53136"/>
            <a:ext cx="9144000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tr-TR" i="1" dirty="0" smtClean="0"/>
              <a:t>Millî Bayramlarımız </a:t>
            </a:r>
            <a:endParaRPr lang="tr-TR" dirty="0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2988" y="0"/>
            <a:ext cx="1361012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C:\Users\Nayir\Desktop\23-NISAN-BLOGLAR-COCUKLARI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1556792"/>
            <a:ext cx="3147426" cy="31694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53136"/>
            <a:ext cx="9144000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2988" y="0"/>
            <a:ext cx="1361012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tr-TR" i="1" dirty="0" smtClean="0"/>
              <a:t>Kandil Gecelerimiz </a:t>
            </a:r>
            <a:endParaRPr lang="tr-TR" dirty="0"/>
          </a:p>
        </p:txBody>
      </p:sp>
      <p:pic>
        <p:nvPicPr>
          <p:cNvPr id="7" name="Picture 2" descr="C:\Users\Nayir\Desktop\KALP-E~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1988840"/>
            <a:ext cx="3810000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53136"/>
            <a:ext cx="9144000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tr-TR" i="1" dirty="0" smtClean="0"/>
              <a:t>Diğer Önemli Günlerimiz </a:t>
            </a:r>
            <a:endParaRPr lang="tr-TR" dirty="0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2988" y="0"/>
            <a:ext cx="1361012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97</Words>
  <Application>Microsoft Office PowerPoint</Application>
  <PresentationFormat>Ekran Gösterisi (4:3)</PresentationFormat>
  <Paragraphs>42</Paragraphs>
  <Slides>27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28" baseType="lpstr">
      <vt:lpstr>Ofis Teması</vt:lpstr>
      <vt:lpstr>Slayt 1</vt:lpstr>
      <vt:lpstr>SEVİNÇ VE ÜZÜNTÜLERİMİZİ PAYLAŞALIM</vt:lpstr>
      <vt:lpstr>Paylaşmak Niçin Önemlidir? </vt:lpstr>
      <vt:lpstr>Sevinçlerimizi Paylaşalım</vt:lpstr>
      <vt:lpstr>Bayramlar Sevinçli Günlerimizdir </vt:lpstr>
      <vt:lpstr>Dinî Bayramlarımız </vt:lpstr>
      <vt:lpstr>Millî Bayramlarımız </vt:lpstr>
      <vt:lpstr>Kandil Gecelerimiz </vt:lpstr>
      <vt:lpstr>Diğer Önemli Günlerimiz </vt:lpstr>
      <vt:lpstr>?</vt:lpstr>
      <vt:lpstr>Cuma Günü Bütün  Müslümanlar İçin Önemlidir </vt:lpstr>
      <vt:lpstr>Ramazan Ayını Sevinç ve  Heyecanla Karşılarız</vt:lpstr>
      <vt:lpstr>Üzüntülerimizi Paylaşalım </vt:lpstr>
      <vt:lpstr>Hastaları Ziyaret Ederiz</vt:lpstr>
      <vt:lpstr>Geçmişlerimizi Anarız </vt:lpstr>
      <vt:lpstr>Zor Durumda Olanlara  Yardım Ederiz </vt:lpstr>
      <vt:lpstr>?</vt:lpstr>
      <vt:lpstr> Engellilere Sevgi ile Bakar,  Sıkıntılarını Paylaşırız  </vt:lpstr>
      <vt:lpstr>Slayt 19</vt:lpstr>
      <vt:lpstr>Tahıyyat Duası ve Anlamı</vt:lpstr>
      <vt:lpstr>Slayt 21</vt:lpstr>
      <vt:lpstr>Slayt 22</vt:lpstr>
      <vt:lpstr>Slayt 23</vt:lpstr>
      <vt:lpstr>Slayt 24</vt:lpstr>
      <vt:lpstr>Slayt 25</vt:lpstr>
      <vt:lpstr>Slayt 26</vt:lpstr>
      <vt:lpstr>Slayt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HASTA ZİYARETİ</dc:title>
  <dc:creator>Nayir</dc:creator>
  <cp:lastModifiedBy>DEM</cp:lastModifiedBy>
  <cp:revision>15</cp:revision>
  <dcterms:created xsi:type="dcterms:W3CDTF">2012-02-28T20:07:52Z</dcterms:created>
  <dcterms:modified xsi:type="dcterms:W3CDTF">2016-05-04T11:38:41Z</dcterms:modified>
  <cp:contentStatus>Tamamlandı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