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63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F0AE88A-8B9D-46CC-BC89-0A712DFB9BFD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19491EB-B79F-428E-BD2B-AFD63457BF72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Metin kutusu"/>
          <p:cNvSpPr txBox="1"/>
          <p:nvPr/>
        </p:nvSpPr>
        <p:spPr>
          <a:xfrm>
            <a:off x="1071538" y="0"/>
            <a:ext cx="7715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chemeClr val="bg1"/>
                </a:solidFill>
                <a:latin typeface="Comic Sans MS" pitchFamily="66" charset="0"/>
              </a:rPr>
              <a:t>SALAVAT DUALARI</a:t>
            </a:r>
            <a:endParaRPr lang="tr-TR" sz="48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71777279bfee7a347f7116553b59f640_13027889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Dikdörtgen"/>
          <p:cNvSpPr/>
          <p:nvPr/>
        </p:nvSpPr>
        <p:spPr>
          <a:xfrm>
            <a:off x="6072198" y="3000372"/>
            <a:ext cx="264320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latin typeface="Comic Sans MS" pitchFamily="66" charset="0"/>
              </a:rPr>
              <a:t>Hz. Peygambere sevgimizi, saygımızı ve bağlılığımızı belirtmek için yaptığımız duaya </a:t>
            </a:r>
            <a:r>
              <a:rPr lang="tr-TR" sz="2000" b="1" dirty="0" smtClean="0">
                <a:latin typeface="Comic Sans MS" pitchFamily="66" charset="0"/>
              </a:rPr>
              <a:t>salavat</a:t>
            </a:r>
            <a:r>
              <a:rPr lang="tr-TR" sz="2000" dirty="0" smtClean="0">
                <a:latin typeface="Comic Sans MS" pitchFamily="66" charset="0"/>
              </a:rPr>
              <a:t> denir. Salavat, peygamberimizin değerini bilmek ve onu rahmetle anmaktır.</a:t>
            </a:r>
            <a:endParaRPr lang="tr-TR" sz="2000" dirty="0"/>
          </a:p>
        </p:txBody>
      </p:sp>
      <p:pic>
        <p:nvPicPr>
          <p:cNvPr id="4" name="3 Resim" descr="images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357166"/>
            <a:ext cx="2162175" cy="21145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i="1" dirty="0" smtClean="0">
                <a:latin typeface="Comic Sans MS" pitchFamily="66" charset="0"/>
              </a:rPr>
              <a:t>ALLAHUMME SALLİ</a:t>
            </a:r>
            <a:endParaRPr lang="tr-TR" b="1" i="1" dirty="0"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00034" y="2214554"/>
            <a:ext cx="4038600" cy="4434840"/>
          </a:xfrm>
        </p:spPr>
        <p:txBody>
          <a:bodyPr/>
          <a:lstStyle/>
          <a:p>
            <a:r>
              <a:rPr lang="ar-AE" sz="4000" dirty="0" smtClean="0"/>
              <a:t>للَّهُمَّ صَلِّ عَلَى مُتَمَّدٍ وَ عَلَى ﺁلِ مُتَمَّدٍ * كَمَا صَلَّيْتَ عَلَى اِبْرَاهِيمَ وَ عَلَى ﺁلِ اِبْرَاهِيمَ * اِنَّكَ تَمِيدٌ مَجِيدٌ</a:t>
            </a:r>
            <a:r>
              <a:rPr lang="ar-AE" dirty="0" smtClean="0"/>
              <a:t> * </a:t>
            </a:r>
            <a:endParaRPr lang="tr-TR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3438" y="2143116"/>
            <a:ext cx="4038600" cy="4434840"/>
          </a:xfrm>
        </p:spPr>
        <p:txBody>
          <a:bodyPr/>
          <a:lstStyle/>
          <a:p>
            <a:r>
              <a:rPr lang="tr-TR" dirty="0" smtClean="0"/>
              <a:t>Ey </a:t>
            </a:r>
            <a:r>
              <a:rPr lang="tr-TR" dirty="0" err="1" smtClean="0"/>
              <a:t>Allahım</a:t>
            </a:r>
            <a:r>
              <a:rPr lang="tr-TR" dirty="0" smtClean="0"/>
              <a:t>! </a:t>
            </a:r>
            <a:r>
              <a:rPr lang="tr-TR" dirty="0" err="1" smtClean="0"/>
              <a:t>İbrâhîme</a:t>
            </a:r>
            <a:r>
              <a:rPr lang="tr-TR" dirty="0" smtClean="0"/>
              <a:t> “</a:t>
            </a:r>
            <a:r>
              <a:rPr lang="tr-TR" dirty="0" err="1" smtClean="0"/>
              <a:t>aleyhisselâm</a:t>
            </a:r>
            <a:r>
              <a:rPr lang="tr-TR" dirty="0" smtClean="0"/>
              <a:t>” ve âline rahmet </a:t>
            </a:r>
            <a:r>
              <a:rPr lang="tr-TR" dirty="0" err="1" smtClean="0"/>
              <a:t>etdiğin</a:t>
            </a:r>
            <a:r>
              <a:rPr lang="tr-TR" dirty="0" smtClean="0"/>
              <a:t> gibi, (Efendimiz) </a:t>
            </a:r>
            <a:r>
              <a:rPr lang="tr-TR" dirty="0" err="1" smtClean="0"/>
              <a:t>Muhammede</a:t>
            </a:r>
            <a:r>
              <a:rPr lang="tr-TR" dirty="0" smtClean="0"/>
              <a:t> “</a:t>
            </a:r>
            <a:r>
              <a:rPr lang="tr-TR" dirty="0" err="1" smtClean="0"/>
              <a:t>aleyhisselâm</a:t>
            </a:r>
            <a:r>
              <a:rPr lang="tr-TR" dirty="0" smtClean="0"/>
              <a:t>” ve âline de rahmet eyle. Muhakkak sen </a:t>
            </a:r>
            <a:r>
              <a:rPr lang="tr-TR" dirty="0" err="1" smtClean="0"/>
              <a:t>hamîd</a:t>
            </a:r>
            <a:r>
              <a:rPr lang="tr-TR" dirty="0" smtClean="0"/>
              <a:t> ve </a:t>
            </a:r>
            <a:r>
              <a:rPr lang="tr-TR" dirty="0" err="1" smtClean="0"/>
              <a:t>mecîdsin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 i="1" dirty="0" smtClean="0">
                <a:latin typeface="Comic Sans MS" pitchFamily="66" charset="0"/>
              </a:rPr>
              <a:t>ALLAHUMME BARİK</a:t>
            </a:r>
            <a:endParaRPr lang="tr-TR" b="1" i="1" dirty="0"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28596" y="2071678"/>
            <a:ext cx="4038600" cy="4434840"/>
          </a:xfrm>
        </p:spPr>
        <p:txBody>
          <a:bodyPr/>
          <a:lstStyle/>
          <a:p>
            <a:r>
              <a:rPr lang="ar-AE" dirty="0" smtClean="0"/>
              <a:t/>
            </a:r>
            <a:br>
              <a:rPr lang="ar-AE" dirty="0" smtClean="0"/>
            </a:br>
            <a:r>
              <a:rPr lang="ar-AE" sz="4000" dirty="0" smtClean="0"/>
              <a:t>اَللَّهُمَّ بَارِكْ عَلَى مُتَمَّدٍ وَ عَلَى ﺁلِ مُتَمَّدٍ * كَمَا بَارَكْتَ عَلَى اِبْرَاهِيمَ وَ عَلَى ﺁلِ اِبْرَاهِيمَ * اِنَّكَ تَمِيدٌ مَجِيدٌ</a:t>
            </a:r>
            <a:endParaRPr lang="tr-TR" sz="4000" dirty="0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3438" y="2143116"/>
            <a:ext cx="4038600" cy="4434840"/>
          </a:xfrm>
        </p:spPr>
        <p:txBody>
          <a:bodyPr/>
          <a:lstStyle/>
          <a:p>
            <a:r>
              <a:rPr lang="tr-TR" dirty="0" smtClean="0"/>
              <a:t>Ey </a:t>
            </a:r>
            <a:r>
              <a:rPr lang="tr-TR" dirty="0" err="1" smtClean="0"/>
              <a:t>Allahım</a:t>
            </a:r>
            <a:r>
              <a:rPr lang="tr-TR" dirty="0" smtClean="0"/>
              <a:t>! </a:t>
            </a:r>
            <a:r>
              <a:rPr lang="tr-TR" dirty="0" err="1" smtClean="0"/>
              <a:t>İbrâhîme</a:t>
            </a:r>
            <a:r>
              <a:rPr lang="tr-TR" dirty="0" smtClean="0"/>
              <a:t> “</a:t>
            </a:r>
            <a:r>
              <a:rPr lang="tr-TR" dirty="0" err="1" smtClean="0"/>
              <a:t>aleyhisselâm</a:t>
            </a:r>
            <a:r>
              <a:rPr lang="tr-TR" dirty="0" smtClean="0"/>
              <a:t>” ve âline bereketler ihsan </a:t>
            </a:r>
            <a:r>
              <a:rPr lang="tr-TR" dirty="0" err="1" smtClean="0"/>
              <a:t>etdiğin</a:t>
            </a:r>
            <a:r>
              <a:rPr lang="tr-TR" dirty="0" smtClean="0"/>
              <a:t> gibi, (Efendimiz) </a:t>
            </a:r>
            <a:r>
              <a:rPr lang="tr-TR" dirty="0" err="1" smtClean="0"/>
              <a:t>Muhammede</a:t>
            </a:r>
            <a:r>
              <a:rPr lang="tr-TR" dirty="0" smtClean="0"/>
              <a:t> “</a:t>
            </a:r>
            <a:r>
              <a:rPr lang="tr-TR" dirty="0" err="1" smtClean="0"/>
              <a:t>aleyhisselâm</a:t>
            </a:r>
            <a:r>
              <a:rPr lang="tr-TR" dirty="0" smtClean="0"/>
              <a:t>” ve âline de bereketler ihsan eyle. Muhakkak sen </a:t>
            </a:r>
            <a:r>
              <a:rPr lang="tr-TR" dirty="0" err="1" smtClean="0"/>
              <a:t>hamîd</a:t>
            </a:r>
            <a:r>
              <a:rPr lang="tr-TR" dirty="0" smtClean="0"/>
              <a:t> ve </a:t>
            </a:r>
            <a:r>
              <a:rPr lang="tr-TR" dirty="0" err="1" smtClean="0"/>
              <a:t>mecîdsin</a:t>
            </a:r>
            <a:r>
              <a:rPr lang="tr-TR" dirty="0" smtClean="0"/>
              <a:t>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Kalabalı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49</TotalTime>
  <Words>119</Words>
  <Application>Microsoft Office PowerPoint</Application>
  <PresentationFormat>Ekran Gösterisi (4:3)</PresentationFormat>
  <Paragraphs>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Slayt 1</vt:lpstr>
      <vt:lpstr>Slayt 2</vt:lpstr>
      <vt:lpstr>Slayt 3</vt:lpstr>
      <vt:lpstr>ALLAHUMME SALLİ</vt:lpstr>
      <vt:lpstr>ALLAHUMME BARİK</vt:lpstr>
      <vt:lpstr>Slayt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ayşecan</dc:creator>
  <cp:lastModifiedBy>DEM</cp:lastModifiedBy>
  <cp:revision>6</cp:revision>
  <dcterms:created xsi:type="dcterms:W3CDTF">2011-11-26T11:35:51Z</dcterms:created>
  <dcterms:modified xsi:type="dcterms:W3CDTF">2016-05-04T11:37:15Z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