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slideMasters/slideMaster7.xml" ContentType="application/vnd.openxmlformats-officedocument.presentationml.slideMaster+xml"/>
  <Override PartName="/ppt/slideLayouts/slideLayout99.xml" ContentType="application/vnd.openxmlformats-officedocument.presentationml.slideLayout+xml"/>
  <Override PartName="/ppt/theme/theme9.xml" ContentType="application/vnd.openxmlformats-officedocument.theme+xml"/>
  <Override PartName="/ppt/notesSlides/notesSlide6.xml" ContentType="application/vnd.openxmlformats-officedocument.presentationml.notesSlide+xml"/>
  <Override PartName="/ppt/diagrams/data3.xml" ContentType="application/vnd.openxmlformats-officedocument.drawingml.diagramData+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56" r:id="rId2"/>
    <p:sldMasterId id="2147483780" r:id="rId3"/>
    <p:sldMasterId id="2147483792" r:id="rId4"/>
    <p:sldMasterId id="2147483804" r:id="rId5"/>
    <p:sldMasterId id="2147483816" r:id="rId6"/>
    <p:sldMasterId id="2147483828" r:id="rId7"/>
    <p:sldMasterId id="2147483840" r:id="rId8"/>
    <p:sldMasterId id="2147483852" r:id="rId9"/>
  </p:sldMasterIdLst>
  <p:notesMasterIdLst>
    <p:notesMasterId r:id="rId24"/>
  </p:notesMasterIdLst>
  <p:sldIdLst>
    <p:sldId id="269" r:id="rId10"/>
    <p:sldId id="268" r:id="rId11"/>
    <p:sldId id="261" r:id="rId12"/>
    <p:sldId id="262" r:id="rId13"/>
    <p:sldId id="260" r:id="rId14"/>
    <p:sldId id="256" r:id="rId15"/>
    <p:sldId id="258" r:id="rId16"/>
    <p:sldId id="257" r:id="rId17"/>
    <p:sldId id="259" r:id="rId18"/>
    <p:sldId id="263" r:id="rId19"/>
    <p:sldId id="264" r:id="rId20"/>
    <p:sldId id="265" r:id="rId21"/>
    <p:sldId id="266" r:id="rId22"/>
    <p:sldId id="26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807E8C-BE1F-4A21-9733-EB280A9F58A1}" type="doc">
      <dgm:prSet loTypeId="urn:microsoft.com/office/officeart/2005/8/layout/hProcess9" loCatId="process" qsTypeId="urn:microsoft.com/office/officeart/2005/8/quickstyle/simple1" qsCatId="simple" csTypeId="urn:microsoft.com/office/officeart/2005/8/colors/colorful2" csCatId="colorful" phldr="1"/>
      <dgm:spPr/>
    </dgm:pt>
    <dgm:pt modelId="{DC0BF846-1F49-4469-8CB8-7259773518C2}">
      <dgm:prSet phldrT="[Metin]"/>
      <dgm:spPr/>
      <dgm:t>
        <a:bodyPr/>
        <a:lstStyle/>
        <a:p>
          <a:r>
            <a:rPr lang="tr-TR" dirty="0" smtClean="0">
              <a:solidFill>
                <a:schemeClr val="bg1"/>
              </a:solidFill>
            </a:rPr>
            <a:t>İNSAN</a:t>
          </a:r>
          <a:endParaRPr lang="tr-TR" dirty="0">
            <a:solidFill>
              <a:schemeClr val="bg1"/>
            </a:solidFill>
          </a:endParaRPr>
        </a:p>
      </dgm:t>
    </dgm:pt>
    <dgm:pt modelId="{A9F5B445-9CE1-4457-8D58-C5799BC2F069}" type="parTrans" cxnId="{9868C36A-6E9A-4440-9997-F675480FB49B}">
      <dgm:prSet/>
      <dgm:spPr/>
      <dgm:t>
        <a:bodyPr/>
        <a:lstStyle/>
        <a:p>
          <a:endParaRPr lang="tr-TR"/>
        </a:p>
      </dgm:t>
    </dgm:pt>
    <dgm:pt modelId="{D234E1F2-DFD1-4E0F-990D-C1C6D4A341F5}" type="sibTrans" cxnId="{9868C36A-6E9A-4440-9997-F675480FB49B}">
      <dgm:prSet/>
      <dgm:spPr/>
      <dgm:t>
        <a:bodyPr/>
        <a:lstStyle/>
        <a:p>
          <a:endParaRPr lang="tr-TR"/>
        </a:p>
      </dgm:t>
    </dgm:pt>
    <dgm:pt modelId="{F89E37CC-AEE3-472C-B334-FE4494735C7D}">
      <dgm:prSet phldrT="[Metin]"/>
      <dgm:spPr/>
      <dgm:t>
        <a:bodyPr/>
        <a:lstStyle/>
        <a:p>
          <a:r>
            <a:rPr lang="tr-TR" dirty="0" smtClean="0">
              <a:solidFill>
                <a:schemeClr val="bg1"/>
              </a:solidFill>
            </a:rPr>
            <a:t>AKILLIDIR</a:t>
          </a:r>
          <a:endParaRPr lang="tr-TR" dirty="0">
            <a:solidFill>
              <a:schemeClr val="bg1"/>
            </a:solidFill>
          </a:endParaRPr>
        </a:p>
      </dgm:t>
    </dgm:pt>
    <dgm:pt modelId="{53FD14A5-80E2-4E3C-9665-C3454A57D2A3}" type="parTrans" cxnId="{42162E8C-89E6-44D8-BFDB-9C8D52C1FB3D}">
      <dgm:prSet/>
      <dgm:spPr/>
      <dgm:t>
        <a:bodyPr/>
        <a:lstStyle/>
        <a:p>
          <a:endParaRPr lang="tr-TR"/>
        </a:p>
      </dgm:t>
    </dgm:pt>
    <dgm:pt modelId="{7EF4BC4A-B96D-48E9-8863-2CD3CF38F488}" type="sibTrans" cxnId="{42162E8C-89E6-44D8-BFDB-9C8D52C1FB3D}">
      <dgm:prSet/>
      <dgm:spPr/>
      <dgm:t>
        <a:bodyPr/>
        <a:lstStyle/>
        <a:p>
          <a:endParaRPr lang="tr-TR"/>
        </a:p>
      </dgm:t>
    </dgm:pt>
    <dgm:pt modelId="{C76E26B1-01EC-4E8C-9837-85D9DEA869A1}">
      <dgm:prSet phldrT="[Metin]"/>
      <dgm:spPr/>
      <dgm:t>
        <a:bodyPr/>
        <a:lstStyle/>
        <a:p>
          <a:r>
            <a:rPr lang="tr-TR" dirty="0" smtClean="0">
              <a:solidFill>
                <a:schemeClr val="bg1"/>
              </a:solidFill>
            </a:rPr>
            <a:t>DÜŞÜNEBİLİR</a:t>
          </a:r>
          <a:endParaRPr lang="tr-TR" dirty="0">
            <a:solidFill>
              <a:schemeClr val="bg1"/>
            </a:solidFill>
          </a:endParaRPr>
        </a:p>
      </dgm:t>
    </dgm:pt>
    <dgm:pt modelId="{9B36A8AA-A5F8-45C7-A352-70960A0CAE47}" type="parTrans" cxnId="{69555D3B-BCAC-4243-A4B6-FA150626996E}">
      <dgm:prSet/>
      <dgm:spPr/>
      <dgm:t>
        <a:bodyPr/>
        <a:lstStyle/>
        <a:p>
          <a:endParaRPr lang="tr-TR"/>
        </a:p>
      </dgm:t>
    </dgm:pt>
    <dgm:pt modelId="{5B12892A-EAFD-4A7C-8ABE-9D8C4A5BF809}" type="sibTrans" cxnId="{69555D3B-BCAC-4243-A4B6-FA150626996E}">
      <dgm:prSet/>
      <dgm:spPr/>
      <dgm:t>
        <a:bodyPr/>
        <a:lstStyle/>
        <a:p>
          <a:endParaRPr lang="tr-TR"/>
        </a:p>
      </dgm:t>
    </dgm:pt>
    <dgm:pt modelId="{8A0BBEE5-41D7-4596-9255-7759553AA3A1}" type="pres">
      <dgm:prSet presAssocID="{FA807E8C-BE1F-4A21-9733-EB280A9F58A1}" presName="CompostProcess" presStyleCnt="0">
        <dgm:presLayoutVars>
          <dgm:dir/>
          <dgm:resizeHandles val="exact"/>
        </dgm:presLayoutVars>
      </dgm:prSet>
      <dgm:spPr/>
    </dgm:pt>
    <dgm:pt modelId="{B8C13D6D-6BA2-431C-994D-F4B5D94669CB}" type="pres">
      <dgm:prSet presAssocID="{FA807E8C-BE1F-4A21-9733-EB280A9F58A1}" presName="arrow" presStyleLbl="bgShp" presStyleIdx="0" presStyleCnt="1" custLinFactNeighborX="980"/>
      <dgm:spPr/>
    </dgm:pt>
    <dgm:pt modelId="{D66C88CD-18D0-4B91-8737-6101379C5722}" type="pres">
      <dgm:prSet presAssocID="{FA807E8C-BE1F-4A21-9733-EB280A9F58A1}" presName="linearProcess" presStyleCnt="0"/>
      <dgm:spPr/>
    </dgm:pt>
    <dgm:pt modelId="{0963465F-88AF-447E-91FA-95254430D5DA}" type="pres">
      <dgm:prSet presAssocID="{DC0BF846-1F49-4469-8CB8-7259773518C2}" presName="textNode" presStyleLbl="node1" presStyleIdx="0" presStyleCnt="3">
        <dgm:presLayoutVars>
          <dgm:bulletEnabled val="1"/>
        </dgm:presLayoutVars>
      </dgm:prSet>
      <dgm:spPr/>
      <dgm:t>
        <a:bodyPr/>
        <a:lstStyle/>
        <a:p>
          <a:endParaRPr lang="tr-TR"/>
        </a:p>
      </dgm:t>
    </dgm:pt>
    <dgm:pt modelId="{C5572163-CDA6-44C5-B5E6-6481567B73B5}" type="pres">
      <dgm:prSet presAssocID="{D234E1F2-DFD1-4E0F-990D-C1C6D4A341F5}" presName="sibTrans" presStyleCnt="0"/>
      <dgm:spPr/>
    </dgm:pt>
    <dgm:pt modelId="{1FC98CA2-A4EE-40D8-9191-A164292AF5E2}" type="pres">
      <dgm:prSet presAssocID="{F89E37CC-AEE3-472C-B334-FE4494735C7D}" presName="textNode" presStyleLbl="node1" presStyleIdx="1" presStyleCnt="3">
        <dgm:presLayoutVars>
          <dgm:bulletEnabled val="1"/>
        </dgm:presLayoutVars>
      </dgm:prSet>
      <dgm:spPr/>
      <dgm:t>
        <a:bodyPr/>
        <a:lstStyle/>
        <a:p>
          <a:endParaRPr lang="tr-TR"/>
        </a:p>
      </dgm:t>
    </dgm:pt>
    <dgm:pt modelId="{65E7A670-E159-46C3-802E-61B94F415D26}" type="pres">
      <dgm:prSet presAssocID="{7EF4BC4A-B96D-48E9-8863-2CD3CF38F488}" presName="sibTrans" presStyleCnt="0"/>
      <dgm:spPr/>
    </dgm:pt>
    <dgm:pt modelId="{3036EC61-495C-48B3-BE26-D53FA9DCEC33}" type="pres">
      <dgm:prSet presAssocID="{C76E26B1-01EC-4E8C-9837-85D9DEA869A1}" presName="textNode" presStyleLbl="node1" presStyleIdx="2" presStyleCnt="3">
        <dgm:presLayoutVars>
          <dgm:bulletEnabled val="1"/>
        </dgm:presLayoutVars>
      </dgm:prSet>
      <dgm:spPr/>
      <dgm:t>
        <a:bodyPr/>
        <a:lstStyle/>
        <a:p>
          <a:endParaRPr lang="tr-TR"/>
        </a:p>
      </dgm:t>
    </dgm:pt>
  </dgm:ptLst>
  <dgm:cxnLst>
    <dgm:cxn modelId="{93A28BB6-0DC0-4E32-8955-A5D4CF12F4FC}" type="presOf" srcId="{C76E26B1-01EC-4E8C-9837-85D9DEA869A1}" destId="{3036EC61-495C-48B3-BE26-D53FA9DCEC33}" srcOrd="0" destOrd="0" presId="urn:microsoft.com/office/officeart/2005/8/layout/hProcess9"/>
    <dgm:cxn modelId="{42162E8C-89E6-44D8-BFDB-9C8D52C1FB3D}" srcId="{FA807E8C-BE1F-4A21-9733-EB280A9F58A1}" destId="{F89E37CC-AEE3-472C-B334-FE4494735C7D}" srcOrd="1" destOrd="0" parTransId="{53FD14A5-80E2-4E3C-9665-C3454A57D2A3}" sibTransId="{7EF4BC4A-B96D-48E9-8863-2CD3CF38F488}"/>
    <dgm:cxn modelId="{9868C36A-6E9A-4440-9997-F675480FB49B}" srcId="{FA807E8C-BE1F-4A21-9733-EB280A9F58A1}" destId="{DC0BF846-1F49-4469-8CB8-7259773518C2}" srcOrd="0" destOrd="0" parTransId="{A9F5B445-9CE1-4457-8D58-C5799BC2F069}" sibTransId="{D234E1F2-DFD1-4E0F-990D-C1C6D4A341F5}"/>
    <dgm:cxn modelId="{69555D3B-BCAC-4243-A4B6-FA150626996E}" srcId="{FA807E8C-BE1F-4A21-9733-EB280A9F58A1}" destId="{C76E26B1-01EC-4E8C-9837-85D9DEA869A1}" srcOrd="2" destOrd="0" parTransId="{9B36A8AA-A5F8-45C7-A352-70960A0CAE47}" sibTransId="{5B12892A-EAFD-4A7C-8ABE-9D8C4A5BF809}"/>
    <dgm:cxn modelId="{530F50B4-3D0D-4011-9032-DC0CE9AEB586}" type="presOf" srcId="{FA807E8C-BE1F-4A21-9733-EB280A9F58A1}" destId="{8A0BBEE5-41D7-4596-9255-7759553AA3A1}" srcOrd="0" destOrd="0" presId="urn:microsoft.com/office/officeart/2005/8/layout/hProcess9"/>
    <dgm:cxn modelId="{D280D6EC-C193-44AB-8379-3C0737A31C4C}" type="presOf" srcId="{F89E37CC-AEE3-472C-B334-FE4494735C7D}" destId="{1FC98CA2-A4EE-40D8-9191-A164292AF5E2}" srcOrd="0" destOrd="0" presId="urn:microsoft.com/office/officeart/2005/8/layout/hProcess9"/>
    <dgm:cxn modelId="{892901B5-16FE-4CE4-91D0-050E5457FC4A}" type="presOf" srcId="{DC0BF846-1F49-4469-8CB8-7259773518C2}" destId="{0963465F-88AF-447E-91FA-95254430D5DA}" srcOrd="0" destOrd="0" presId="urn:microsoft.com/office/officeart/2005/8/layout/hProcess9"/>
    <dgm:cxn modelId="{0ED3002C-669E-43D4-9466-946236B1A014}" type="presParOf" srcId="{8A0BBEE5-41D7-4596-9255-7759553AA3A1}" destId="{B8C13D6D-6BA2-431C-994D-F4B5D94669CB}" srcOrd="0" destOrd="0" presId="urn:microsoft.com/office/officeart/2005/8/layout/hProcess9"/>
    <dgm:cxn modelId="{0B2CA532-0867-46F9-80E6-E7ACDD9736BD}" type="presParOf" srcId="{8A0BBEE5-41D7-4596-9255-7759553AA3A1}" destId="{D66C88CD-18D0-4B91-8737-6101379C5722}" srcOrd="1" destOrd="0" presId="urn:microsoft.com/office/officeart/2005/8/layout/hProcess9"/>
    <dgm:cxn modelId="{354E3E62-9C20-4771-B8BE-C21C5A86B902}" type="presParOf" srcId="{D66C88CD-18D0-4B91-8737-6101379C5722}" destId="{0963465F-88AF-447E-91FA-95254430D5DA}" srcOrd="0" destOrd="0" presId="urn:microsoft.com/office/officeart/2005/8/layout/hProcess9"/>
    <dgm:cxn modelId="{986283A8-82E0-4AE5-B4B1-FCA2B1296C15}" type="presParOf" srcId="{D66C88CD-18D0-4B91-8737-6101379C5722}" destId="{C5572163-CDA6-44C5-B5E6-6481567B73B5}" srcOrd="1" destOrd="0" presId="urn:microsoft.com/office/officeart/2005/8/layout/hProcess9"/>
    <dgm:cxn modelId="{09F04F76-5EA3-4413-80E5-15656F382ADB}" type="presParOf" srcId="{D66C88CD-18D0-4B91-8737-6101379C5722}" destId="{1FC98CA2-A4EE-40D8-9191-A164292AF5E2}" srcOrd="2" destOrd="0" presId="urn:microsoft.com/office/officeart/2005/8/layout/hProcess9"/>
    <dgm:cxn modelId="{7E4E1C93-4C84-4F63-8333-E05F75B0C9AA}" type="presParOf" srcId="{D66C88CD-18D0-4B91-8737-6101379C5722}" destId="{65E7A670-E159-46C3-802E-61B94F415D26}" srcOrd="3" destOrd="0" presId="urn:microsoft.com/office/officeart/2005/8/layout/hProcess9"/>
    <dgm:cxn modelId="{DFAE6C0F-F2B8-4B87-AB3A-E13BBB9BD4B6}" type="presParOf" srcId="{D66C88CD-18D0-4B91-8737-6101379C5722}" destId="{3036EC61-495C-48B3-BE26-D53FA9DCEC33}"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807E8C-BE1F-4A21-9733-EB280A9F58A1}" type="doc">
      <dgm:prSet loTypeId="urn:microsoft.com/office/officeart/2005/8/layout/hProcess9" loCatId="process" qsTypeId="urn:microsoft.com/office/officeart/2005/8/quickstyle/simple1" qsCatId="simple" csTypeId="urn:microsoft.com/office/officeart/2005/8/colors/accent1_2" csCatId="accent1" phldr="1"/>
      <dgm:spPr/>
    </dgm:pt>
    <dgm:pt modelId="{DC0BF846-1F49-4469-8CB8-7259773518C2}">
      <dgm:prSet phldrT="[Metin]"/>
      <dgm:spPr/>
      <dgm:t>
        <a:bodyPr/>
        <a:lstStyle/>
        <a:p>
          <a:r>
            <a:rPr lang="tr-TR" dirty="0" smtClean="0"/>
            <a:t>İNSAN</a:t>
          </a:r>
          <a:endParaRPr lang="tr-TR" dirty="0"/>
        </a:p>
      </dgm:t>
    </dgm:pt>
    <dgm:pt modelId="{A9F5B445-9CE1-4457-8D58-C5799BC2F069}" type="parTrans" cxnId="{9868C36A-6E9A-4440-9997-F675480FB49B}">
      <dgm:prSet/>
      <dgm:spPr/>
      <dgm:t>
        <a:bodyPr/>
        <a:lstStyle/>
        <a:p>
          <a:endParaRPr lang="tr-TR"/>
        </a:p>
      </dgm:t>
    </dgm:pt>
    <dgm:pt modelId="{D234E1F2-DFD1-4E0F-990D-C1C6D4A341F5}" type="sibTrans" cxnId="{9868C36A-6E9A-4440-9997-F675480FB49B}">
      <dgm:prSet/>
      <dgm:spPr/>
      <dgm:t>
        <a:bodyPr/>
        <a:lstStyle/>
        <a:p>
          <a:endParaRPr lang="tr-TR"/>
        </a:p>
      </dgm:t>
    </dgm:pt>
    <dgm:pt modelId="{F89E37CC-AEE3-472C-B334-FE4494735C7D}">
      <dgm:prSet phldrT="[Metin]"/>
      <dgm:spPr/>
      <dgm:t>
        <a:bodyPr/>
        <a:lstStyle/>
        <a:p>
          <a:r>
            <a:rPr lang="tr-TR" dirty="0" smtClean="0"/>
            <a:t>İNANIR</a:t>
          </a:r>
          <a:endParaRPr lang="tr-TR" dirty="0"/>
        </a:p>
      </dgm:t>
    </dgm:pt>
    <dgm:pt modelId="{53FD14A5-80E2-4E3C-9665-C3454A57D2A3}" type="parTrans" cxnId="{42162E8C-89E6-44D8-BFDB-9C8D52C1FB3D}">
      <dgm:prSet/>
      <dgm:spPr/>
      <dgm:t>
        <a:bodyPr/>
        <a:lstStyle/>
        <a:p>
          <a:endParaRPr lang="tr-TR"/>
        </a:p>
      </dgm:t>
    </dgm:pt>
    <dgm:pt modelId="{7EF4BC4A-B96D-48E9-8863-2CD3CF38F488}" type="sibTrans" cxnId="{42162E8C-89E6-44D8-BFDB-9C8D52C1FB3D}">
      <dgm:prSet/>
      <dgm:spPr/>
      <dgm:t>
        <a:bodyPr/>
        <a:lstStyle/>
        <a:p>
          <a:endParaRPr lang="tr-TR"/>
        </a:p>
      </dgm:t>
    </dgm:pt>
    <dgm:pt modelId="{C76E26B1-01EC-4E8C-9837-85D9DEA869A1}">
      <dgm:prSet phldrT="[Metin]"/>
      <dgm:spPr/>
      <dgm:t>
        <a:bodyPr/>
        <a:lstStyle/>
        <a:p>
          <a:r>
            <a:rPr lang="tr-TR" dirty="0" smtClean="0"/>
            <a:t>İBADET</a:t>
          </a:r>
        </a:p>
        <a:p>
          <a:r>
            <a:rPr lang="tr-TR" dirty="0" smtClean="0"/>
            <a:t>EDEBİLİR</a:t>
          </a:r>
          <a:endParaRPr lang="tr-TR" dirty="0"/>
        </a:p>
      </dgm:t>
    </dgm:pt>
    <dgm:pt modelId="{9B36A8AA-A5F8-45C7-A352-70960A0CAE47}" type="parTrans" cxnId="{69555D3B-BCAC-4243-A4B6-FA150626996E}">
      <dgm:prSet/>
      <dgm:spPr/>
      <dgm:t>
        <a:bodyPr/>
        <a:lstStyle/>
        <a:p>
          <a:endParaRPr lang="tr-TR"/>
        </a:p>
      </dgm:t>
    </dgm:pt>
    <dgm:pt modelId="{5B12892A-EAFD-4A7C-8ABE-9D8C4A5BF809}" type="sibTrans" cxnId="{69555D3B-BCAC-4243-A4B6-FA150626996E}">
      <dgm:prSet/>
      <dgm:spPr/>
      <dgm:t>
        <a:bodyPr/>
        <a:lstStyle/>
        <a:p>
          <a:endParaRPr lang="tr-TR"/>
        </a:p>
      </dgm:t>
    </dgm:pt>
    <dgm:pt modelId="{8A0BBEE5-41D7-4596-9255-7759553AA3A1}" type="pres">
      <dgm:prSet presAssocID="{FA807E8C-BE1F-4A21-9733-EB280A9F58A1}" presName="CompostProcess" presStyleCnt="0">
        <dgm:presLayoutVars>
          <dgm:dir/>
          <dgm:resizeHandles val="exact"/>
        </dgm:presLayoutVars>
      </dgm:prSet>
      <dgm:spPr/>
    </dgm:pt>
    <dgm:pt modelId="{B8C13D6D-6BA2-431C-994D-F4B5D94669CB}" type="pres">
      <dgm:prSet presAssocID="{FA807E8C-BE1F-4A21-9733-EB280A9F58A1}" presName="arrow" presStyleLbl="bgShp" presStyleIdx="0" presStyleCnt="1" custLinFactNeighborX="-11603" custLinFactNeighborY="14175"/>
      <dgm:spPr/>
    </dgm:pt>
    <dgm:pt modelId="{D66C88CD-18D0-4B91-8737-6101379C5722}" type="pres">
      <dgm:prSet presAssocID="{FA807E8C-BE1F-4A21-9733-EB280A9F58A1}" presName="linearProcess" presStyleCnt="0"/>
      <dgm:spPr/>
    </dgm:pt>
    <dgm:pt modelId="{0963465F-88AF-447E-91FA-95254430D5DA}" type="pres">
      <dgm:prSet presAssocID="{DC0BF846-1F49-4469-8CB8-7259773518C2}" presName="textNode" presStyleLbl="node1" presStyleIdx="0" presStyleCnt="3">
        <dgm:presLayoutVars>
          <dgm:bulletEnabled val="1"/>
        </dgm:presLayoutVars>
      </dgm:prSet>
      <dgm:spPr/>
      <dgm:t>
        <a:bodyPr/>
        <a:lstStyle/>
        <a:p>
          <a:endParaRPr lang="tr-TR"/>
        </a:p>
      </dgm:t>
    </dgm:pt>
    <dgm:pt modelId="{C5572163-CDA6-44C5-B5E6-6481567B73B5}" type="pres">
      <dgm:prSet presAssocID="{D234E1F2-DFD1-4E0F-990D-C1C6D4A341F5}" presName="sibTrans" presStyleCnt="0"/>
      <dgm:spPr/>
    </dgm:pt>
    <dgm:pt modelId="{1FC98CA2-A4EE-40D8-9191-A164292AF5E2}" type="pres">
      <dgm:prSet presAssocID="{F89E37CC-AEE3-472C-B334-FE4494735C7D}" presName="textNode" presStyleLbl="node1" presStyleIdx="1" presStyleCnt="3">
        <dgm:presLayoutVars>
          <dgm:bulletEnabled val="1"/>
        </dgm:presLayoutVars>
      </dgm:prSet>
      <dgm:spPr/>
      <dgm:t>
        <a:bodyPr/>
        <a:lstStyle/>
        <a:p>
          <a:endParaRPr lang="tr-TR"/>
        </a:p>
      </dgm:t>
    </dgm:pt>
    <dgm:pt modelId="{65E7A670-E159-46C3-802E-61B94F415D26}" type="pres">
      <dgm:prSet presAssocID="{7EF4BC4A-B96D-48E9-8863-2CD3CF38F488}" presName="sibTrans" presStyleCnt="0"/>
      <dgm:spPr/>
    </dgm:pt>
    <dgm:pt modelId="{3036EC61-495C-48B3-BE26-D53FA9DCEC33}" type="pres">
      <dgm:prSet presAssocID="{C76E26B1-01EC-4E8C-9837-85D9DEA869A1}" presName="textNode" presStyleLbl="node1" presStyleIdx="2" presStyleCnt="3">
        <dgm:presLayoutVars>
          <dgm:bulletEnabled val="1"/>
        </dgm:presLayoutVars>
      </dgm:prSet>
      <dgm:spPr/>
      <dgm:t>
        <a:bodyPr/>
        <a:lstStyle/>
        <a:p>
          <a:endParaRPr lang="tr-TR"/>
        </a:p>
      </dgm:t>
    </dgm:pt>
  </dgm:ptLst>
  <dgm:cxnLst>
    <dgm:cxn modelId="{8907B2D4-E707-4F52-8E1A-6DEC0A530222}" type="presOf" srcId="{FA807E8C-BE1F-4A21-9733-EB280A9F58A1}" destId="{8A0BBEE5-41D7-4596-9255-7759553AA3A1}" srcOrd="0" destOrd="0" presId="urn:microsoft.com/office/officeart/2005/8/layout/hProcess9"/>
    <dgm:cxn modelId="{DE4F3C9C-F7CB-4297-9B03-2ED2F949A6D4}" type="presOf" srcId="{F89E37CC-AEE3-472C-B334-FE4494735C7D}" destId="{1FC98CA2-A4EE-40D8-9191-A164292AF5E2}" srcOrd="0" destOrd="0" presId="urn:microsoft.com/office/officeart/2005/8/layout/hProcess9"/>
    <dgm:cxn modelId="{9868C36A-6E9A-4440-9997-F675480FB49B}" srcId="{FA807E8C-BE1F-4A21-9733-EB280A9F58A1}" destId="{DC0BF846-1F49-4469-8CB8-7259773518C2}" srcOrd="0" destOrd="0" parTransId="{A9F5B445-9CE1-4457-8D58-C5799BC2F069}" sibTransId="{D234E1F2-DFD1-4E0F-990D-C1C6D4A341F5}"/>
    <dgm:cxn modelId="{42162E8C-89E6-44D8-BFDB-9C8D52C1FB3D}" srcId="{FA807E8C-BE1F-4A21-9733-EB280A9F58A1}" destId="{F89E37CC-AEE3-472C-B334-FE4494735C7D}" srcOrd="1" destOrd="0" parTransId="{53FD14A5-80E2-4E3C-9665-C3454A57D2A3}" sibTransId="{7EF4BC4A-B96D-48E9-8863-2CD3CF38F488}"/>
    <dgm:cxn modelId="{69555D3B-BCAC-4243-A4B6-FA150626996E}" srcId="{FA807E8C-BE1F-4A21-9733-EB280A9F58A1}" destId="{C76E26B1-01EC-4E8C-9837-85D9DEA869A1}" srcOrd="2" destOrd="0" parTransId="{9B36A8AA-A5F8-45C7-A352-70960A0CAE47}" sibTransId="{5B12892A-EAFD-4A7C-8ABE-9D8C4A5BF809}"/>
    <dgm:cxn modelId="{37528CC2-BA07-49AB-8DEC-CEE09A63FDF2}" type="presOf" srcId="{C76E26B1-01EC-4E8C-9837-85D9DEA869A1}" destId="{3036EC61-495C-48B3-BE26-D53FA9DCEC33}" srcOrd="0" destOrd="0" presId="urn:microsoft.com/office/officeart/2005/8/layout/hProcess9"/>
    <dgm:cxn modelId="{1FAFDF81-6D54-456A-A29A-18B7E1327056}" type="presOf" srcId="{DC0BF846-1F49-4469-8CB8-7259773518C2}" destId="{0963465F-88AF-447E-91FA-95254430D5DA}" srcOrd="0" destOrd="0" presId="urn:microsoft.com/office/officeart/2005/8/layout/hProcess9"/>
    <dgm:cxn modelId="{A130F669-A49A-4EAF-8521-6DBD00D357E7}" type="presParOf" srcId="{8A0BBEE5-41D7-4596-9255-7759553AA3A1}" destId="{B8C13D6D-6BA2-431C-994D-F4B5D94669CB}" srcOrd="0" destOrd="0" presId="urn:microsoft.com/office/officeart/2005/8/layout/hProcess9"/>
    <dgm:cxn modelId="{35C4CC1E-89B1-4D4F-AC3E-401D0353DA35}" type="presParOf" srcId="{8A0BBEE5-41D7-4596-9255-7759553AA3A1}" destId="{D66C88CD-18D0-4B91-8737-6101379C5722}" srcOrd="1" destOrd="0" presId="urn:microsoft.com/office/officeart/2005/8/layout/hProcess9"/>
    <dgm:cxn modelId="{F92A6336-29C2-49A9-9061-146C2E4692F7}" type="presParOf" srcId="{D66C88CD-18D0-4B91-8737-6101379C5722}" destId="{0963465F-88AF-447E-91FA-95254430D5DA}" srcOrd="0" destOrd="0" presId="urn:microsoft.com/office/officeart/2005/8/layout/hProcess9"/>
    <dgm:cxn modelId="{B30CE0CC-4BEC-49BE-AD53-6CD6CE1323A2}" type="presParOf" srcId="{D66C88CD-18D0-4B91-8737-6101379C5722}" destId="{C5572163-CDA6-44C5-B5E6-6481567B73B5}" srcOrd="1" destOrd="0" presId="urn:microsoft.com/office/officeart/2005/8/layout/hProcess9"/>
    <dgm:cxn modelId="{93522989-7401-4458-B107-7110EAAF02D4}" type="presParOf" srcId="{D66C88CD-18D0-4B91-8737-6101379C5722}" destId="{1FC98CA2-A4EE-40D8-9191-A164292AF5E2}" srcOrd="2" destOrd="0" presId="urn:microsoft.com/office/officeart/2005/8/layout/hProcess9"/>
    <dgm:cxn modelId="{C3F6BBDD-4EB9-4FDA-99BB-A0A09FCDBBF3}" type="presParOf" srcId="{D66C88CD-18D0-4B91-8737-6101379C5722}" destId="{65E7A670-E159-46C3-802E-61B94F415D26}" srcOrd="3" destOrd="0" presId="urn:microsoft.com/office/officeart/2005/8/layout/hProcess9"/>
    <dgm:cxn modelId="{504CF301-5FBD-4361-A7FA-73364853DA08}" type="presParOf" srcId="{D66C88CD-18D0-4B91-8737-6101379C5722}" destId="{3036EC61-495C-48B3-BE26-D53FA9DCEC33}" srcOrd="4"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12672E-10A8-40F9-9862-2B7EF40ED7C8}"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tr-TR"/>
        </a:p>
      </dgm:t>
    </dgm:pt>
    <dgm:pt modelId="{58105F33-7DDE-429E-8FA6-045153A1CF95}">
      <dgm:prSet phldrT="[Metin]"/>
      <dgm:spPr/>
      <dgm:t>
        <a:bodyPr/>
        <a:lstStyle/>
        <a:p>
          <a:r>
            <a:rPr lang="tr-TR" dirty="0" smtClean="0">
              <a:solidFill>
                <a:schemeClr val="tx1"/>
              </a:solidFill>
            </a:rPr>
            <a:t>Öğretmeni Memnun Etmek için neler yapmalıyım?</a:t>
          </a:r>
          <a:endParaRPr lang="tr-TR" dirty="0">
            <a:solidFill>
              <a:schemeClr val="tx1"/>
            </a:solidFill>
          </a:endParaRPr>
        </a:p>
      </dgm:t>
    </dgm:pt>
    <dgm:pt modelId="{7DE1BDC0-05AD-41FC-91D0-1976DDB675EA}" type="parTrans" cxnId="{F14EB884-6E1C-48FC-83C1-D8B3717FE2D0}">
      <dgm:prSet/>
      <dgm:spPr/>
      <dgm:t>
        <a:bodyPr/>
        <a:lstStyle/>
        <a:p>
          <a:endParaRPr lang="tr-TR"/>
        </a:p>
      </dgm:t>
    </dgm:pt>
    <dgm:pt modelId="{1F0DF78C-74ED-48BD-BF74-9BAC26FA1425}" type="sibTrans" cxnId="{F14EB884-6E1C-48FC-83C1-D8B3717FE2D0}">
      <dgm:prSet/>
      <dgm:spPr/>
      <dgm:t>
        <a:bodyPr/>
        <a:lstStyle/>
        <a:p>
          <a:endParaRPr lang="tr-TR"/>
        </a:p>
      </dgm:t>
    </dgm:pt>
    <dgm:pt modelId="{D7907FE7-6DA0-4E9F-A6ED-7783A6209144}">
      <dgm:prSet phldrT="[Metin]" phldr="1"/>
      <dgm:spPr/>
      <dgm:t>
        <a:bodyPr/>
        <a:lstStyle/>
        <a:p>
          <a:endParaRPr lang="tr-TR" dirty="0"/>
        </a:p>
      </dgm:t>
    </dgm:pt>
    <dgm:pt modelId="{B715D76B-AA4A-46C5-98BE-2D91ACB75B69}" type="parTrans" cxnId="{8F5CCAB4-38D8-4A34-966D-48E8C1486267}">
      <dgm:prSet/>
      <dgm:spPr/>
      <dgm:t>
        <a:bodyPr/>
        <a:lstStyle/>
        <a:p>
          <a:endParaRPr lang="tr-TR"/>
        </a:p>
      </dgm:t>
    </dgm:pt>
    <dgm:pt modelId="{74CD4DE1-1171-4EFA-9B1E-9C5EF133421F}" type="sibTrans" cxnId="{8F5CCAB4-38D8-4A34-966D-48E8C1486267}">
      <dgm:prSet/>
      <dgm:spPr/>
      <dgm:t>
        <a:bodyPr/>
        <a:lstStyle/>
        <a:p>
          <a:endParaRPr lang="tr-TR"/>
        </a:p>
      </dgm:t>
    </dgm:pt>
    <dgm:pt modelId="{842D2B3B-31AA-441A-9E9A-C337F9D58A02}">
      <dgm:prSet phldrT="[Metin]" phldr="1"/>
      <dgm:spPr/>
      <dgm:t>
        <a:bodyPr/>
        <a:lstStyle/>
        <a:p>
          <a:endParaRPr lang="tr-TR" dirty="0"/>
        </a:p>
      </dgm:t>
    </dgm:pt>
    <dgm:pt modelId="{28996EDE-9F11-49A1-A22E-A9479EDB08FB}" type="parTrans" cxnId="{049CA07A-2506-4509-9E51-F6A89B6F92D1}">
      <dgm:prSet/>
      <dgm:spPr/>
      <dgm:t>
        <a:bodyPr/>
        <a:lstStyle/>
        <a:p>
          <a:endParaRPr lang="tr-TR"/>
        </a:p>
      </dgm:t>
    </dgm:pt>
    <dgm:pt modelId="{E0699D94-A3BE-482E-B742-6E70A7F86D2B}" type="sibTrans" cxnId="{049CA07A-2506-4509-9E51-F6A89B6F92D1}">
      <dgm:prSet/>
      <dgm:spPr/>
      <dgm:t>
        <a:bodyPr/>
        <a:lstStyle/>
        <a:p>
          <a:endParaRPr lang="tr-TR"/>
        </a:p>
      </dgm:t>
    </dgm:pt>
    <dgm:pt modelId="{00FF0101-D873-4C1A-9347-1FBEFEEE6022}">
      <dgm:prSet phldrT="[Metin]"/>
      <dgm:spPr/>
      <dgm:t>
        <a:bodyPr/>
        <a:lstStyle/>
        <a:p>
          <a:r>
            <a:rPr lang="tr-TR" b="0" dirty="0" smtClean="0">
              <a:solidFill>
                <a:schemeClr val="tx1"/>
              </a:solidFill>
            </a:rPr>
            <a:t>Allah’ı memnun etmek için neler yapmalıyım?</a:t>
          </a:r>
          <a:endParaRPr lang="tr-TR" b="0" dirty="0">
            <a:solidFill>
              <a:schemeClr val="tx1"/>
            </a:solidFill>
          </a:endParaRPr>
        </a:p>
      </dgm:t>
    </dgm:pt>
    <dgm:pt modelId="{41E641BC-FC45-478E-AE93-4A4FA94F1BE7}" type="parTrans" cxnId="{DBB3F45A-EF29-4134-8358-F1382D06B1CC}">
      <dgm:prSet/>
      <dgm:spPr/>
      <dgm:t>
        <a:bodyPr/>
        <a:lstStyle/>
        <a:p>
          <a:endParaRPr lang="tr-TR"/>
        </a:p>
      </dgm:t>
    </dgm:pt>
    <dgm:pt modelId="{44A9306A-105D-4481-ACB6-076CE79FDCF5}" type="sibTrans" cxnId="{DBB3F45A-EF29-4134-8358-F1382D06B1CC}">
      <dgm:prSet/>
      <dgm:spPr/>
      <dgm:t>
        <a:bodyPr/>
        <a:lstStyle/>
        <a:p>
          <a:endParaRPr lang="tr-TR"/>
        </a:p>
      </dgm:t>
    </dgm:pt>
    <dgm:pt modelId="{B94F8576-2B54-43D8-989F-5819DD2FA7AC}">
      <dgm:prSet phldrT="[Metin]" phldr="1"/>
      <dgm:spPr/>
      <dgm:t>
        <a:bodyPr/>
        <a:lstStyle/>
        <a:p>
          <a:endParaRPr lang="tr-TR"/>
        </a:p>
      </dgm:t>
    </dgm:pt>
    <dgm:pt modelId="{42D1A2D5-34C1-47D1-9372-9607D445041C}" type="parTrans" cxnId="{F579126C-5090-4B3F-9F01-7935488BC5CE}">
      <dgm:prSet/>
      <dgm:spPr/>
      <dgm:t>
        <a:bodyPr/>
        <a:lstStyle/>
        <a:p>
          <a:endParaRPr lang="tr-TR"/>
        </a:p>
      </dgm:t>
    </dgm:pt>
    <dgm:pt modelId="{674BD678-52AB-4C84-B4F1-70B4D73CBA1B}" type="sibTrans" cxnId="{F579126C-5090-4B3F-9F01-7935488BC5CE}">
      <dgm:prSet/>
      <dgm:spPr/>
      <dgm:t>
        <a:bodyPr/>
        <a:lstStyle/>
        <a:p>
          <a:endParaRPr lang="tr-TR"/>
        </a:p>
      </dgm:t>
    </dgm:pt>
    <dgm:pt modelId="{FD44CB6D-AAC7-469B-9B6B-F5698347027D}">
      <dgm:prSet phldrT="[Metin]" phldr="1"/>
      <dgm:spPr/>
      <dgm:t>
        <a:bodyPr/>
        <a:lstStyle/>
        <a:p>
          <a:endParaRPr lang="tr-TR"/>
        </a:p>
      </dgm:t>
    </dgm:pt>
    <dgm:pt modelId="{BEA72440-2333-45C6-97C0-B2B522E8F727}" type="parTrans" cxnId="{E1DF29EF-356B-4256-81E0-B6F7B1F2A7D3}">
      <dgm:prSet/>
      <dgm:spPr/>
      <dgm:t>
        <a:bodyPr/>
        <a:lstStyle/>
        <a:p>
          <a:endParaRPr lang="tr-TR"/>
        </a:p>
      </dgm:t>
    </dgm:pt>
    <dgm:pt modelId="{D6FD6C81-28E6-44AD-AA89-AA82B4B26C1D}" type="sibTrans" cxnId="{E1DF29EF-356B-4256-81E0-B6F7B1F2A7D3}">
      <dgm:prSet/>
      <dgm:spPr/>
      <dgm:t>
        <a:bodyPr/>
        <a:lstStyle/>
        <a:p>
          <a:endParaRPr lang="tr-TR"/>
        </a:p>
      </dgm:t>
    </dgm:pt>
    <dgm:pt modelId="{C13B75EA-45EE-40FC-95D4-83607982ADEA}" type="pres">
      <dgm:prSet presAssocID="{EE12672E-10A8-40F9-9862-2B7EF40ED7C8}" presName="Name0" presStyleCnt="0">
        <dgm:presLayoutVars>
          <dgm:dir/>
          <dgm:animLvl val="lvl"/>
          <dgm:resizeHandles/>
        </dgm:presLayoutVars>
      </dgm:prSet>
      <dgm:spPr/>
      <dgm:t>
        <a:bodyPr/>
        <a:lstStyle/>
        <a:p>
          <a:endParaRPr lang="tr-TR"/>
        </a:p>
      </dgm:t>
    </dgm:pt>
    <dgm:pt modelId="{46E9CF7C-E515-493D-A413-FBC7FD87D271}" type="pres">
      <dgm:prSet presAssocID="{58105F33-7DDE-429E-8FA6-045153A1CF95}" presName="linNode" presStyleCnt="0"/>
      <dgm:spPr/>
    </dgm:pt>
    <dgm:pt modelId="{C38E74DB-890D-4400-87A9-F86E6D4CD66A}" type="pres">
      <dgm:prSet presAssocID="{58105F33-7DDE-429E-8FA6-045153A1CF95}" presName="parentShp" presStyleLbl="node1" presStyleIdx="0" presStyleCnt="2" custLinFactNeighborX="2616" custLinFactNeighborY="-2932">
        <dgm:presLayoutVars>
          <dgm:bulletEnabled val="1"/>
        </dgm:presLayoutVars>
      </dgm:prSet>
      <dgm:spPr/>
      <dgm:t>
        <a:bodyPr/>
        <a:lstStyle/>
        <a:p>
          <a:endParaRPr lang="tr-TR"/>
        </a:p>
      </dgm:t>
    </dgm:pt>
    <dgm:pt modelId="{9102FFF9-29CB-48DA-94E4-BAB3019C6824}" type="pres">
      <dgm:prSet presAssocID="{58105F33-7DDE-429E-8FA6-045153A1CF95}" presName="childShp" presStyleLbl="bgAccFollowNode1" presStyleIdx="0" presStyleCnt="2">
        <dgm:presLayoutVars>
          <dgm:bulletEnabled val="1"/>
        </dgm:presLayoutVars>
      </dgm:prSet>
      <dgm:spPr/>
      <dgm:t>
        <a:bodyPr/>
        <a:lstStyle/>
        <a:p>
          <a:endParaRPr lang="tr-TR"/>
        </a:p>
      </dgm:t>
    </dgm:pt>
    <dgm:pt modelId="{7551497A-E253-4FB0-B631-C493BC7B03B7}" type="pres">
      <dgm:prSet presAssocID="{1F0DF78C-74ED-48BD-BF74-9BAC26FA1425}" presName="spacing" presStyleCnt="0"/>
      <dgm:spPr/>
    </dgm:pt>
    <dgm:pt modelId="{B6C84DE8-FC71-4AB9-93AC-82AA754B4874}" type="pres">
      <dgm:prSet presAssocID="{00FF0101-D873-4C1A-9347-1FBEFEEE6022}" presName="linNode" presStyleCnt="0"/>
      <dgm:spPr/>
    </dgm:pt>
    <dgm:pt modelId="{99E2EE7C-1116-4BE9-A4C8-040931B3BB17}" type="pres">
      <dgm:prSet presAssocID="{00FF0101-D873-4C1A-9347-1FBEFEEE6022}" presName="parentShp" presStyleLbl="node1" presStyleIdx="1" presStyleCnt="2">
        <dgm:presLayoutVars>
          <dgm:bulletEnabled val="1"/>
        </dgm:presLayoutVars>
      </dgm:prSet>
      <dgm:spPr/>
      <dgm:t>
        <a:bodyPr/>
        <a:lstStyle/>
        <a:p>
          <a:endParaRPr lang="tr-TR"/>
        </a:p>
      </dgm:t>
    </dgm:pt>
    <dgm:pt modelId="{15F52DB8-765F-479E-A924-B17A775E3FB9}" type="pres">
      <dgm:prSet presAssocID="{00FF0101-D873-4C1A-9347-1FBEFEEE6022}" presName="childShp" presStyleLbl="bgAccFollowNode1" presStyleIdx="1" presStyleCnt="2">
        <dgm:presLayoutVars>
          <dgm:bulletEnabled val="1"/>
        </dgm:presLayoutVars>
      </dgm:prSet>
      <dgm:spPr/>
      <dgm:t>
        <a:bodyPr/>
        <a:lstStyle/>
        <a:p>
          <a:endParaRPr lang="tr-TR"/>
        </a:p>
      </dgm:t>
    </dgm:pt>
  </dgm:ptLst>
  <dgm:cxnLst>
    <dgm:cxn modelId="{F579126C-5090-4B3F-9F01-7935488BC5CE}" srcId="{00FF0101-D873-4C1A-9347-1FBEFEEE6022}" destId="{B94F8576-2B54-43D8-989F-5819DD2FA7AC}" srcOrd="0" destOrd="0" parTransId="{42D1A2D5-34C1-47D1-9372-9607D445041C}" sibTransId="{674BD678-52AB-4C84-B4F1-70B4D73CBA1B}"/>
    <dgm:cxn modelId="{8F5CCAB4-38D8-4A34-966D-48E8C1486267}" srcId="{58105F33-7DDE-429E-8FA6-045153A1CF95}" destId="{D7907FE7-6DA0-4E9F-A6ED-7783A6209144}" srcOrd="0" destOrd="0" parTransId="{B715D76B-AA4A-46C5-98BE-2D91ACB75B69}" sibTransId="{74CD4DE1-1171-4EFA-9B1E-9C5EF133421F}"/>
    <dgm:cxn modelId="{1B5C1C40-21AE-49EC-BAF1-67728F24386A}" type="presOf" srcId="{B94F8576-2B54-43D8-989F-5819DD2FA7AC}" destId="{15F52DB8-765F-479E-A924-B17A775E3FB9}" srcOrd="0" destOrd="0" presId="urn:microsoft.com/office/officeart/2005/8/layout/vList6"/>
    <dgm:cxn modelId="{E1DF29EF-356B-4256-81E0-B6F7B1F2A7D3}" srcId="{00FF0101-D873-4C1A-9347-1FBEFEEE6022}" destId="{FD44CB6D-AAC7-469B-9B6B-F5698347027D}" srcOrd="1" destOrd="0" parTransId="{BEA72440-2333-45C6-97C0-B2B522E8F727}" sibTransId="{D6FD6C81-28E6-44AD-AA89-AA82B4B26C1D}"/>
    <dgm:cxn modelId="{F14EB884-6E1C-48FC-83C1-D8B3717FE2D0}" srcId="{EE12672E-10A8-40F9-9862-2B7EF40ED7C8}" destId="{58105F33-7DDE-429E-8FA6-045153A1CF95}" srcOrd="0" destOrd="0" parTransId="{7DE1BDC0-05AD-41FC-91D0-1976DDB675EA}" sibTransId="{1F0DF78C-74ED-48BD-BF74-9BAC26FA1425}"/>
    <dgm:cxn modelId="{B8DBB920-5191-4DCF-8114-1123DD58A2DE}" type="presOf" srcId="{D7907FE7-6DA0-4E9F-A6ED-7783A6209144}" destId="{9102FFF9-29CB-48DA-94E4-BAB3019C6824}" srcOrd="0" destOrd="0" presId="urn:microsoft.com/office/officeart/2005/8/layout/vList6"/>
    <dgm:cxn modelId="{0473A1C8-5983-4291-82D8-408F2F585621}" type="presOf" srcId="{00FF0101-D873-4C1A-9347-1FBEFEEE6022}" destId="{99E2EE7C-1116-4BE9-A4C8-040931B3BB17}" srcOrd="0" destOrd="0" presId="urn:microsoft.com/office/officeart/2005/8/layout/vList6"/>
    <dgm:cxn modelId="{C0A81623-5EB2-4AC9-86EB-0D29933C4B3E}" type="presOf" srcId="{EE12672E-10A8-40F9-9862-2B7EF40ED7C8}" destId="{C13B75EA-45EE-40FC-95D4-83607982ADEA}" srcOrd="0" destOrd="0" presId="urn:microsoft.com/office/officeart/2005/8/layout/vList6"/>
    <dgm:cxn modelId="{33213122-9937-471D-ADBA-48148EE8F313}" type="presOf" srcId="{58105F33-7DDE-429E-8FA6-045153A1CF95}" destId="{C38E74DB-890D-4400-87A9-F86E6D4CD66A}" srcOrd="0" destOrd="0" presId="urn:microsoft.com/office/officeart/2005/8/layout/vList6"/>
    <dgm:cxn modelId="{F43396C9-FBF5-41BF-ABF2-7D29CD55672B}" type="presOf" srcId="{FD44CB6D-AAC7-469B-9B6B-F5698347027D}" destId="{15F52DB8-765F-479E-A924-B17A775E3FB9}" srcOrd="0" destOrd="1" presId="urn:microsoft.com/office/officeart/2005/8/layout/vList6"/>
    <dgm:cxn modelId="{DBB3F45A-EF29-4134-8358-F1382D06B1CC}" srcId="{EE12672E-10A8-40F9-9862-2B7EF40ED7C8}" destId="{00FF0101-D873-4C1A-9347-1FBEFEEE6022}" srcOrd="1" destOrd="0" parTransId="{41E641BC-FC45-478E-AE93-4A4FA94F1BE7}" sibTransId="{44A9306A-105D-4481-ACB6-076CE79FDCF5}"/>
    <dgm:cxn modelId="{7D5141CE-344B-424F-BCD0-CC38A9E5D6E8}" type="presOf" srcId="{842D2B3B-31AA-441A-9E9A-C337F9D58A02}" destId="{9102FFF9-29CB-48DA-94E4-BAB3019C6824}" srcOrd="0" destOrd="1" presId="urn:microsoft.com/office/officeart/2005/8/layout/vList6"/>
    <dgm:cxn modelId="{049CA07A-2506-4509-9E51-F6A89B6F92D1}" srcId="{58105F33-7DDE-429E-8FA6-045153A1CF95}" destId="{842D2B3B-31AA-441A-9E9A-C337F9D58A02}" srcOrd="1" destOrd="0" parTransId="{28996EDE-9F11-49A1-A22E-A9479EDB08FB}" sibTransId="{E0699D94-A3BE-482E-B742-6E70A7F86D2B}"/>
    <dgm:cxn modelId="{7ECD566C-E6B7-4366-B155-0E166F36AA8C}" type="presParOf" srcId="{C13B75EA-45EE-40FC-95D4-83607982ADEA}" destId="{46E9CF7C-E515-493D-A413-FBC7FD87D271}" srcOrd="0" destOrd="0" presId="urn:microsoft.com/office/officeart/2005/8/layout/vList6"/>
    <dgm:cxn modelId="{10B6B3BC-0037-4837-A7D2-3A0DF1C6C835}" type="presParOf" srcId="{46E9CF7C-E515-493D-A413-FBC7FD87D271}" destId="{C38E74DB-890D-4400-87A9-F86E6D4CD66A}" srcOrd="0" destOrd="0" presId="urn:microsoft.com/office/officeart/2005/8/layout/vList6"/>
    <dgm:cxn modelId="{92502EF5-3D05-4BEF-9194-D2B5A050692D}" type="presParOf" srcId="{46E9CF7C-E515-493D-A413-FBC7FD87D271}" destId="{9102FFF9-29CB-48DA-94E4-BAB3019C6824}" srcOrd="1" destOrd="0" presId="urn:microsoft.com/office/officeart/2005/8/layout/vList6"/>
    <dgm:cxn modelId="{9D751F8E-6FFD-4C11-AB6C-FC674C2CD07A}" type="presParOf" srcId="{C13B75EA-45EE-40FC-95D4-83607982ADEA}" destId="{7551497A-E253-4FB0-B631-C493BC7B03B7}" srcOrd="1" destOrd="0" presId="urn:microsoft.com/office/officeart/2005/8/layout/vList6"/>
    <dgm:cxn modelId="{2BF3BA50-9BF3-4534-A3A1-871ACD0C75FD}" type="presParOf" srcId="{C13B75EA-45EE-40FC-95D4-83607982ADEA}" destId="{B6C84DE8-FC71-4AB9-93AC-82AA754B4874}" srcOrd="2" destOrd="0" presId="urn:microsoft.com/office/officeart/2005/8/layout/vList6"/>
    <dgm:cxn modelId="{69B77204-7291-4304-AABE-58127B8D87DA}" type="presParOf" srcId="{B6C84DE8-FC71-4AB9-93AC-82AA754B4874}" destId="{99E2EE7C-1116-4BE9-A4C8-040931B3BB17}" srcOrd="0" destOrd="0" presId="urn:microsoft.com/office/officeart/2005/8/layout/vList6"/>
    <dgm:cxn modelId="{02651F1E-8781-4557-A429-A2FF7416F9BD}" type="presParOf" srcId="{B6C84DE8-FC71-4AB9-93AC-82AA754B4874}" destId="{15F52DB8-765F-479E-A924-B17A775E3FB9}"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1E89520-3128-44D7-9CB6-6D6B4F6EDCE4}"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tr-TR"/>
        </a:p>
      </dgm:t>
    </dgm:pt>
    <dgm:pt modelId="{939C2FB9-B291-4CE4-AEB5-01CCFE99DC94}">
      <dgm:prSet phldrT="[Metin]"/>
      <dgm:spPr/>
      <dgm:t>
        <a:bodyPr/>
        <a:lstStyle/>
        <a:p>
          <a:r>
            <a:rPr lang="tr-TR"/>
            <a:t>EHAD</a:t>
          </a:r>
        </a:p>
      </dgm:t>
    </dgm:pt>
    <dgm:pt modelId="{F7EB3C25-C3D0-4ED9-B734-C32296053F66}" type="parTrans" cxnId="{1EC3AC4F-13A1-48F5-A781-A6A28FC6CF7D}">
      <dgm:prSet/>
      <dgm:spPr/>
      <dgm:t>
        <a:bodyPr/>
        <a:lstStyle/>
        <a:p>
          <a:endParaRPr lang="tr-TR"/>
        </a:p>
      </dgm:t>
    </dgm:pt>
    <dgm:pt modelId="{7E064233-4A6E-4F65-A177-CCABA3CEB17C}" type="sibTrans" cxnId="{1EC3AC4F-13A1-48F5-A781-A6A28FC6CF7D}">
      <dgm:prSet/>
      <dgm:spPr/>
      <dgm:t>
        <a:bodyPr/>
        <a:lstStyle/>
        <a:p>
          <a:endParaRPr lang="tr-TR"/>
        </a:p>
      </dgm:t>
    </dgm:pt>
    <dgm:pt modelId="{A5BCE912-E047-4173-86D9-94FD7C3B7341}">
      <dgm:prSet phldrT="[Metin]"/>
      <dgm:spPr/>
      <dgm:t>
        <a:bodyPr/>
        <a:lstStyle/>
        <a:p>
          <a:r>
            <a:rPr lang="tr-TR"/>
            <a:t>KUL</a:t>
          </a:r>
        </a:p>
      </dgm:t>
    </dgm:pt>
    <dgm:pt modelId="{10717D7C-16E0-461F-984B-EA5A86E26839}" type="parTrans" cxnId="{019D4679-7DF1-4902-B1A5-0CF81C65A101}">
      <dgm:prSet/>
      <dgm:spPr/>
      <dgm:t>
        <a:bodyPr/>
        <a:lstStyle/>
        <a:p>
          <a:endParaRPr lang="tr-TR"/>
        </a:p>
      </dgm:t>
    </dgm:pt>
    <dgm:pt modelId="{EF1D8F6D-D3C7-4657-8882-5D5D0E521989}" type="sibTrans" cxnId="{019D4679-7DF1-4902-B1A5-0CF81C65A101}">
      <dgm:prSet/>
      <dgm:spPr/>
      <dgm:t>
        <a:bodyPr/>
        <a:lstStyle/>
        <a:p>
          <a:endParaRPr lang="tr-TR"/>
        </a:p>
      </dgm:t>
    </dgm:pt>
    <dgm:pt modelId="{6280CBE6-7640-4B9B-A5D5-0765AB9DB90A}">
      <dgm:prSet phldrT="[Metin]"/>
      <dgm:spPr/>
      <dgm:t>
        <a:bodyPr/>
        <a:lstStyle/>
        <a:p>
          <a:r>
            <a:rPr lang="tr-TR"/>
            <a:t>................</a:t>
          </a:r>
        </a:p>
      </dgm:t>
    </dgm:pt>
    <dgm:pt modelId="{9A33E6BB-EBF8-4D04-B3EF-BE6739CA814D}" type="parTrans" cxnId="{B16242C6-18D1-4DBA-B40A-08C238272DD4}">
      <dgm:prSet/>
      <dgm:spPr/>
      <dgm:t>
        <a:bodyPr/>
        <a:lstStyle/>
        <a:p>
          <a:endParaRPr lang="tr-TR"/>
        </a:p>
      </dgm:t>
    </dgm:pt>
    <dgm:pt modelId="{720DDFC8-D27A-46C7-850B-FBEC551A6D52}" type="sibTrans" cxnId="{B16242C6-18D1-4DBA-B40A-08C238272DD4}">
      <dgm:prSet/>
      <dgm:spPr/>
      <dgm:t>
        <a:bodyPr/>
        <a:lstStyle/>
        <a:p>
          <a:endParaRPr lang="tr-TR"/>
        </a:p>
      </dgm:t>
    </dgm:pt>
    <dgm:pt modelId="{66FFB1F2-97EB-4F29-8E2E-9A85A1D168A3}">
      <dgm:prSet phldrT="[Metin]"/>
      <dgm:spPr/>
      <dgm:t>
        <a:bodyPr/>
        <a:lstStyle/>
        <a:p>
          <a:r>
            <a:rPr lang="tr-TR"/>
            <a:t>...........</a:t>
          </a:r>
        </a:p>
      </dgm:t>
    </dgm:pt>
    <dgm:pt modelId="{A732482B-C299-4910-BA9B-BA216654F10B}" type="parTrans" cxnId="{14EBCFE5-3BB9-4FC0-955D-3C3A9597BD5F}">
      <dgm:prSet/>
      <dgm:spPr/>
      <dgm:t>
        <a:bodyPr/>
        <a:lstStyle/>
        <a:p>
          <a:endParaRPr lang="tr-TR"/>
        </a:p>
      </dgm:t>
    </dgm:pt>
    <dgm:pt modelId="{C2B72439-ECAF-497F-ABEE-7A1F79AA794C}" type="sibTrans" cxnId="{14EBCFE5-3BB9-4FC0-955D-3C3A9597BD5F}">
      <dgm:prSet/>
      <dgm:spPr/>
      <dgm:t>
        <a:bodyPr/>
        <a:lstStyle/>
        <a:p>
          <a:endParaRPr lang="tr-TR"/>
        </a:p>
      </dgm:t>
    </dgm:pt>
    <dgm:pt modelId="{B609C7A1-FE65-4CD0-8580-7F8E962CF72A}">
      <dgm:prSet phldrT="[Metin]"/>
      <dgm:spPr/>
      <dgm:t>
        <a:bodyPr/>
        <a:lstStyle/>
        <a:p>
          <a:r>
            <a:rPr lang="tr-TR"/>
            <a:t>LEM YELİD</a:t>
          </a:r>
        </a:p>
      </dgm:t>
    </dgm:pt>
    <dgm:pt modelId="{0C15BD1A-61F7-4ABB-8D7E-E425E359FF54}" type="parTrans" cxnId="{E821D4E0-CF8A-421E-B22E-7B0D0E34CE27}">
      <dgm:prSet/>
      <dgm:spPr/>
      <dgm:t>
        <a:bodyPr/>
        <a:lstStyle/>
        <a:p>
          <a:endParaRPr lang="tr-TR"/>
        </a:p>
      </dgm:t>
    </dgm:pt>
    <dgm:pt modelId="{23AC7A89-7C0F-4126-9B3C-B1A083ACE54B}" type="sibTrans" cxnId="{E821D4E0-CF8A-421E-B22E-7B0D0E34CE27}">
      <dgm:prSet/>
      <dgm:spPr/>
      <dgm:t>
        <a:bodyPr/>
        <a:lstStyle/>
        <a:p>
          <a:endParaRPr lang="tr-TR"/>
        </a:p>
      </dgm:t>
    </dgm:pt>
    <dgm:pt modelId="{FD4802A9-87B7-4A76-9295-0CA7290C0B2C}">
      <dgm:prSet phldrT="[Metin]"/>
      <dgm:spPr/>
      <dgm:t>
        <a:bodyPr/>
        <a:lstStyle/>
        <a:p>
          <a:r>
            <a:rPr lang="tr-TR" dirty="0"/>
            <a:t>..................</a:t>
          </a:r>
        </a:p>
      </dgm:t>
    </dgm:pt>
    <dgm:pt modelId="{F05567F3-517F-40FE-829B-8C845A663C48}" type="parTrans" cxnId="{A43951F6-A821-49CD-B9B2-B07647C34E29}">
      <dgm:prSet/>
      <dgm:spPr/>
      <dgm:t>
        <a:bodyPr/>
        <a:lstStyle/>
        <a:p>
          <a:endParaRPr lang="tr-TR"/>
        </a:p>
      </dgm:t>
    </dgm:pt>
    <dgm:pt modelId="{C372EADC-C443-4FB9-962C-F435527D3814}" type="sibTrans" cxnId="{A43951F6-A821-49CD-B9B2-B07647C34E29}">
      <dgm:prSet/>
      <dgm:spPr/>
      <dgm:t>
        <a:bodyPr/>
        <a:lstStyle/>
        <a:p>
          <a:endParaRPr lang="tr-TR"/>
        </a:p>
      </dgm:t>
    </dgm:pt>
    <dgm:pt modelId="{00D376FD-153A-460A-A356-00A90F5AA955}">
      <dgm:prSet phldrT="[Metin]"/>
      <dgm:spPr/>
      <dgm:t>
        <a:bodyPr/>
        <a:lstStyle/>
        <a:p>
          <a:r>
            <a:rPr lang="tr-TR"/>
            <a:t>YEKUN</a:t>
          </a:r>
        </a:p>
      </dgm:t>
    </dgm:pt>
    <dgm:pt modelId="{7E5B9F9D-845D-41BB-AD3A-E5971E9202AC}" type="parTrans" cxnId="{8202D528-BE44-4808-8E5F-E9180FE21286}">
      <dgm:prSet/>
      <dgm:spPr/>
      <dgm:t>
        <a:bodyPr/>
        <a:lstStyle/>
        <a:p>
          <a:endParaRPr lang="tr-TR"/>
        </a:p>
      </dgm:t>
    </dgm:pt>
    <dgm:pt modelId="{4C41D130-9417-484B-A52E-A72BBF996CB4}" type="sibTrans" cxnId="{8202D528-BE44-4808-8E5F-E9180FE21286}">
      <dgm:prSet/>
      <dgm:spPr/>
      <dgm:t>
        <a:bodyPr/>
        <a:lstStyle/>
        <a:p>
          <a:endParaRPr lang="tr-TR"/>
        </a:p>
      </dgm:t>
    </dgm:pt>
    <dgm:pt modelId="{42E32A4B-0432-4291-A8AC-EE313B8A5C62}">
      <dgm:prSet phldrT="[Metin]"/>
      <dgm:spPr/>
      <dgm:t>
        <a:bodyPr/>
        <a:lstStyle/>
        <a:p>
          <a:r>
            <a:rPr lang="tr-TR"/>
            <a:t>YULED</a:t>
          </a:r>
        </a:p>
      </dgm:t>
    </dgm:pt>
    <dgm:pt modelId="{058418B7-6455-4744-94F0-76F2F937316E}" type="parTrans" cxnId="{D3FAA7E5-B489-44C3-8DB1-3CCAC82A1E4B}">
      <dgm:prSet/>
      <dgm:spPr/>
      <dgm:t>
        <a:bodyPr/>
        <a:lstStyle/>
        <a:p>
          <a:endParaRPr lang="tr-TR"/>
        </a:p>
      </dgm:t>
    </dgm:pt>
    <dgm:pt modelId="{262AE7FD-E117-4554-B8E1-35ABB02F1EF3}" type="sibTrans" cxnId="{D3FAA7E5-B489-44C3-8DB1-3CCAC82A1E4B}">
      <dgm:prSet/>
      <dgm:spPr/>
      <dgm:t>
        <a:bodyPr/>
        <a:lstStyle/>
        <a:p>
          <a:endParaRPr lang="tr-TR"/>
        </a:p>
      </dgm:t>
    </dgm:pt>
    <dgm:pt modelId="{8EABCD80-DED5-4FED-B9A9-EBCD1C1BCE62}">
      <dgm:prSet/>
      <dgm:spPr/>
      <dgm:t>
        <a:bodyPr/>
        <a:lstStyle/>
        <a:p>
          <a:r>
            <a:rPr lang="tr-TR"/>
            <a:t>...........</a:t>
          </a:r>
        </a:p>
      </dgm:t>
    </dgm:pt>
    <dgm:pt modelId="{53BA4E89-6A9C-40CE-B450-617705F9A696}" type="parTrans" cxnId="{659C64AC-AF3A-45A6-B867-64B200260675}">
      <dgm:prSet/>
      <dgm:spPr/>
      <dgm:t>
        <a:bodyPr/>
        <a:lstStyle/>
        <a:p>
          <a:endParaRPr lang="tr-TR"/>
        </a:p>
      </dgm:t>
    </dgm:pt>
    <dgm:pt modelId="{BC969AF8-9D74-4B1D-A26C-4E46E7699276}" type="sibTrans" cxnId="{659C64AC-AF3A-45A6-B867-64B200260675}">
      <dgm:prSet/>
      <dgm:spPr/>
      <dgm:t>
        <a:bodyPr/>
        <a:lstStyle/>
        <a:p>
          <a:endParaRPr lang="tr-TR"/>
        </a:p>
      </dgm:t>
    </dgm:pt>
    <dgm:pt modelId="{910969E1-07E3-46AB-B5E5-142ED83ADF5A}">
      <dgm:prSet phldrT="[Metin]"/>
      <dgm:spPr/>
      <dgm:t>
        <a:bodyPr/>
        <a:lstStyle/>
        <a:p>
          <a:r>
            <a:rPr lang="tr-TR"/>
            <a:t>.............</a:t>
          </a:r>
        </a:p>
      </dgm:t>
    </dgm:pt>
    <dgm:pt modelId="{4D0A5BAF-D5FA-4756-AB3E-40EDA5DF7842}" type="parTrans" cxnId="{2654DB1A-9F6E-4E89-9115-AB30B6D69681}">
      <dgm:prSet/>
      <dgm:spPr/>
      <dgm:t>
        <a:bodyPr/>
        <a:lstStyle/>
        <a:p>
          <a:endParaRPr lang="tr-TR"/>
        </a:p>
      </dgm:t>
    </dgm:pt>
    <dgm:pt modelId="{2AA628BD-A1BD-43DE-AEDF-BE70EF9B1DF8}" type="sibTrans" cxnId="{2654DB1A-9F6E-4E89-9115-AB30B6D69681}">
      <dgm:prSet/>
      <dgm:spPr/>
      <dgm:t>
        <a:bodyPr/>
        <a:lstStyle/>
        <a:p>
          <a:endParaRPr lang="tr-TR"/>
        </a:p>
      </dgm:t>
    </dgm:pt>
    <dgm:pt modelId="{99A5E73C-568D-40B8-BFA8-141BB6DE582A}">
      <dgm:prSet/>
      <dgm:spPr/>
      <dgm:t>
        <a:bodyPr/>
        <a:lstStyle/>
        <a:p>
          <a:r>
            <a:rPr lang="tr-TR"/>
            <a:t>KUFUVEN</a:t>
          </a:r>
        </a:p>
      </dgm:t>
    </dgm:pt>
    <dgm:pt modelId="{1603A35D-04C5-42B5-8D47-E465F3BBA55E}" type="parTrans" cxnId="{AE16B546-68CC-4189-8781-5BB5D8F2DD7C}">
      <dgm:prSet/>
      <dgm:spPr/>
      <dgm:t>
        <a:bodyPr/>
        <a:lstStyle/>
        <a:p>
          <a:endParaRPr lang="tr-TR"/>
        </a:p>
      </dgm:t>
    </dgm:pt>
    <dgm:pt modelId="{0EDCEAB3-5483-4B16-B382-E77AEF8F0714}" type="sibTrans" cxnId="{AE16B546-68CC-4189-8781-5BB5D8F2DD7C}">
      <dgm:prSet/>
      <dgm:spPr/>
      <dgm:t>
        <a:bodyPr/>
        <a:lstStyle/>
        <a:p>
          <a:endParaRPr lang="tr-TR"/>
        </a:p>
      </dgm:t>
    </dgm:pt>
    <dgm:pt modelId="{555E0291-B192-4428-AD7F-5DB322FE2F2D}">
      <dgm:prSet/>
      <dgm:spPr/>
      <dgm:t>
        <a:bodyPr/>
        <a:lstStyle/>
        <a:p>
          <a:r>
            <a:rPr lang="tr-TR"/>
            <a:t>...............</a:t>
          </a:r>
        </a:p>
      </dgm:t>
    </dgm:pt>
    <dgm:pt modelId="{BDC61B5E-DF68-4686-B713-060F3A41D2E5}" type="parTrans" cxnId="{E02FB05B-3114-4F8A-8432-74F9BC10A9CB}">
      <dgm:prSet/>
      <dgm:spPr/>
      <dgm:t>
        <a:bodyPr/>
        <a:lstStyle/>
        <a:p>
          <a:endParaRPr lang="tr-TR"/>
        </a:p>
      </dgm:t>
    </dgm:pt>
    <dgm:pt modelId="{40704DF6-B2DD-47A7-9497-29505BD3C530}" type="sibTrans" cxnId="{E02FB05B-3114-4F8A-8432-74F9BC10A9CB}">
      <dgm:prSet/>
      <dgm:spPr/>
      <dgm:t>
        <a:bodyPr/>
        <a:lstStyle/>
        <a:p>
          <a:endParaRPr lang="tr-TR"/>
        </a:p>
      </dgm:t>
    </dgm:pt>
    <dgm:pt modelId="{E17599D6-0DD8-432C-A71B-557F580ABC49}" type="pres">
      <dgm:prSet presAssocID="{11E89520-3128-44D7-9CB6-6D6B4F6EDCE4}" presName="Name0" presStyleCnt="0">
        <dgm:presLayoutVars>
          <dgm:dir/>
          <dgm:animLvl val="lvl"/>
          <dgm:resizeHandles val="exact"/>
        </dgm:presLayoutVars>
      </dgm:prSet>
      <dgm:spPr/>
      <dgm:t>
        <a:bodyPr/>
        <a:lstStyle/>
        <a:p>
          <a:endParaRPr lang="tr-TR"/>
        </a:p>
      </dgm:t>
    </dgm:pt>
    <dgm:pt modelId="{08F76CB1-B066-41F9-9A6C-F6BBFC2A44D0}" type="pres">
      <dgm:prSet presAssocID="{11E89520-3128-44D7-9CB6-6D6B4F6EDCE4}" presName="tSp" presStyleCnt="0"/>
      <dgm:spPr/>
    </dgm:pt>
    <dgm:pt modelId="{A04312C2-D418-4EB6-81DF-687EF9CC393C}" type="pres">
      <dgm:prSet presAssocID="{11E89520-3128-44D7-9CB6-6D6B4F6EDCE4}" presName="bSp" presStyleCnt="0"/>
      <dgm:spPr/>
    </dgm:pt>
    <dgm:pt modelId="{52B47FB6-9E0F-4600-9AC5-EC2165E4D6E6}" type="pres">
      <dgm:prSet presAssocID="{11E89520-3128-44D7-9CB6-6D6B4F6EDCE4}" presName="process" presStyleCnt="0"/>
      <dgm:spPr/>
    </dgm:pt>
    <dgm:pt modelId="{582452D5-D0C3-4144-8886-1AD1F4F8CC04}" type="pres">
      <dgm:prSet presAssocID="{939C2FB9-B291-4CE4-AEB5-01CCFE99DC94}" presName="composite1" presStyleCnt="0"/>
      <dgm:spPr/>
    </dgm:pt>
    <dgm:pt modelId="{7F6AD06B-12F1-4A04-B8E1-4DBE0474F01C}" type="pres">
      <dgm:prSet presAssocID="{939C2FB9-B291-4CE4-AEB5-01CCFE99DC94}" presName="dummyNode1" presStyleLbl="node1" presStyleIdx="0" presStyleCnt="4"/>
      <dgm:spPr/>
    </dgm:pt>
    <dgm:pt modelId="{E7265E33-A532-41C0-AD67-A115321E2B89}" type="pres">
      <dgm:prSet presAssocID="{939C2FB9-B291-4CE4-AEB5-01CCFE99DC94}" presName="childNode1" presStyleLbl="bgAcc1" presStyleIdx="0" presStyleCnt="4" custScaleX="130297">
        <dgm:presLayoutVars>
          <dgm:bulletEnabled val="1"/>
        </dgm:presLayoutVars>
      </dgm:prSet>
      <dgm:spPr/>
      <dgm:t>
        <a:bodyPr/>
        <a:lstStyle/>
        <a:p>
          <a:endParaRPr lang="tr-TR"/>
        </a:p>
      </dgm:t>
    </dgm:pt>
    <dgm:pt modelId="{734C851A-0C09-46AC-9FF9-08548679B260}" type="pres">
      <dgm:prSet presAssocID="{939C2FB9-B291-4CE4-AEB5-01CCFE99DC94}" presName="childNode1tx" presStyleLbl="bgAcc1" presStyleIdx="0" presStyleCnt="4">
        <dgm:presLayoutVars>
          <dgm:bulletEnabled val="1"/>
        </dgm:presLayoutVars>
      </dgm:prSet>
      <dgm:spPr/>
      <dgm:t>
        <a:bodyPr/>
        <a:lstStyle/>
        <a:p>
          <a:endParaRPr lang="tr-TR"/>
        </a:p>
      </dgm:t>
    </dgm:pt>
    <dgm:pt modelId="{13D63077-0F9C-4A87-B341-815688C5349A}" type="pres">
      <dgm:prSet presAssocID="{939C2FB9-B291-4CE4-AEB5-01CCFE99DC94}" presName="parentNode1" presStyleLbl="node1" presStyleIdx="0" presStyleCnt="4" custLinFactNeighborX="-1127" custLinFactNeighborY="-8499">
        <dgm:presLayoutVars>
          <dgm:chMax val="1"/>
          <dgm:bulletEnabled val="1"/>
        </dgm:presLayoutVars>
      </dgm:prSet>
      <dgm:spPr/>
      <dgm:t>
        <a:bodyPr/>
        <a:lstStyle/>
        <a:p>
          <a:endParaRPr lang="tr-TR"/>
        </a:p>
      </dgm:t>
    </dgm:pt>
    <dgm:pt modelId="{44424CAE-EF5C-46E2-8232-39327BC62543}" type="pres">
      <dgm:prSet presAssocID="{939C2FB9-B291-4CE4-AEB5-01CCFE99DC94}" presName="connSite1" presStyleCnt="0"/>
      <dgm:spPr/>
    </dgm:pt>
    <dgm:pt modelId="{E4DB1865-2CF9-4C5C-9F7F-77B2D502EAF9}" type="pres">
      <dgm:prSet presAssocID="{7E064233-4A6E-4F65-A177-CCABA3CEB17C}" presName="Name9" presStyleLbl="sibTrans2D1" presStyleIdx="0" presStyleCnt="3"/>
      <dgm:spPr/>
      <dgm:t>
        <a:bodyPr/>
        <a:lstStyle/>
        <a:p>
          <a:endParaRPr lang="tr-TR"/>
        </a:p>
      </dgm:t>
    </dgm:pt>
    <dgm:pt modelId="{0FE6C74D-A885-4487-86CB-70BB9CD16793}" type="pres">
      <dgm:prSet presAssocID="{66FFB1F2-97EB-4F29-8E2E-9A85A1D168A3}" presName="composite2" presStyleCnt="0"/>
      <dgm:spPr/>
    </dgm:pt>
    <dgm:pt modelId="{7D910AE6-40C3-497B-9BED-D61634B78E65}" type="pres">
      <dgm:prSet presAssocID="{66FFB1F2-97EB-4F29-8E2E-9A85A1D168A3}" presName="dummyNode2" presStyleLbl="node1" presStyleIdx="0" presStyleCnt="4"/>
      <dgm:spPr/>
    </dgm:pt>
    <dgm:pt modelId="{3B73C67B-2986-43C5-9E2D-44D325A47C11}" type="pres">
      <dgm:prSet presAssocID="{66FFB1F2-97EB-4F29-8E2E-9A85A1D168A3}" presName="childNode2" presStyleLbl="bgAcc1" presStyleIdx="1" presStyleCnt="4" custScaleX="137006">
        <dgm:presLayoutVars>
          <dgm:bulletEnabled val="1"/>
        </dgm:presLayoutVars>
      </dgm:prSet>
      <dgm:spPr/>
      <dgm:t>
        <a:bodyPr/>
        <a:lstStyle/>
        <a:p>
          <a:endParaRPr lang="tr-TR"/>
        </a:p>
      </dgm:t>
    </dgm:pt>
    <dgm:pt modelId="{E8BA2C90-3B7E-4395-8C9C-8C90A58204E9}" type="pres">
      <dgm:prSet presAssocID="{66FFB1F2-97EB-4F29-8E2E-9A85A1D168A3}" presName="childNode2tx" presStyleLbl="bgAcc1" presStyleIdx="1" presStyleCnt="4">
        <dgm:presLayoutVars>
          <dgm:bulletEnabled val="1"/>
        </dgm:presLayoutVars>
      </dgm:prSet>
      <dgm:spPr/>
      <dgm:t>
        <a:bodyPr/>
        <a:lstStyle/>
        <a:p>
          <a:endParaRPr lang="tr-TR"/>
        </a:p>
      </dgm:t>
    </dgm:pt>
    <dgm:pt modelId="{5D0478ED-1E0C-499A-BDFA-288D3046D223}" type="pres">
      <dgm:prSet presAssocID="{66FFB1F2-97EB-4F29-8E2E-9A85A1D168A3}" presName="parentNode2" presStyleLbl="node1" presStyleIdx="1" presStyleCnt="4" custScaleX="142863">
        <dgm:presLayoutVars>
          <dgm:chMax val="0"/>
          <dgm:bulletEnabled val="1"/>
        </dgm:presLayoutVars>
      </dgm:prSet>
      <dgm:spPr/>
      <dgm:t>
        <a:bodyPr/>
        <a:lstStyle/>
        <a:p>
          <a:endParaRPr lang="tr-TR"/>
        </a:p>
      </dgm:t>
    </dgm:pt>
    <dgm:pt modelId="{139879E2-410C-4565-9F34-593E259A71DE}" type="pres">
      <dgm:prSet presAssocID="{66FFB1F2-97EB-4F29-8E2E-9A85A1D168A3}" presName="connSite2" presStyleCnt="0"/>
      <dgm:spPr/>
    </dgm:pt>
    <dgm:pt modelId="{789B97FB-CD37-40AA-BD28-22F55F2A52C1}" type="pres">
      <dgm:prSet presAssocID="{C2B72439-ECAF-497F-ABEE-7A1F79AA794C}" presName="Name18" presStyleLbl="sibTrans2D1" presStyleIdx="1" presStyleCnt="3"/>
      <dgm:spPr/>
      <dgm:t>
        <a:bodyPr/>
        <a:lstStyle/>
        <a:p>
          <a:endParaRPr lang="tr-TR"/>
        </a:p>
      </dgm:t>
    </dgm:pt>
    <dgm:pt modelId="{B95B9342-B231-474E-8F95-8D43C3F2C282}" type="pres">
      <dgm:prSet presAssocID="{00D376FD-153A-460A-A356-00A90F5AA955}" presName="composite1" presStyleCnt="0"/>
      <dgm:spPr/>
    </dgm:pt>
    <dgm:pt modelId="{68A94795-B0B6-4DEC-A8C6-7E88850AB27E}" type="pres">
      <dgm:prSet presAssocID="{00D376FD-153A-460A-A356-00A90F5AA955}" presName="dummyNode1" presStyleLbl="node1" presStyleIdx="1" presStyleCnt="4"/>
      <dgm:spPr/>
    </dgm:pt>
    <dgm:pt modelId="{4DB5BD3F-A1E2-4F97-A861-6BE23277E577}" type="pres">
      <dgm:prSet presAssocID="{00D376FD-153A-460A-A356-00A90F5AA955}" presName="childNode1" presStyleLbl="bgAcc1" presStyleIdx="2" presStyleCnt="4" custScaleX="129405">
        <dgm:presLayoutVars>
          <dgm:bulletEnabled val="1"/>
        </dgm:presLayoutVars>
      </dgm:prSet>
      <dgm:spPr/>
      <dgm:t>
        <a:bodyPr/>
        <a:lstStyle/>
        <a:p>
          <a:endParaRPr lang="tr-TR"/>
        </a:p>
      </dgm:t>
    </dgm:pt>
    <dgm:pt modelId="{54BB8E4E-4EB7-4DF2-9BEB-EC0B50C391B0}" type="pres">
      <dgm:prSet presAssocID="{00D376FD-153A-460A-A356-00A90F5AA955}" presName="childNode1tx" presStyleLbl="bgAcc1" presStyleIdx="2" presStyleCnt="4">
        <dgm:presLayoutVars>
          <dgm:bulletEnabled val="1"/>
        </dgm:presLayoutVars>
      </dgm:prSet>
      <dgm:spPr/>
      <dgm:t>
        <a:bodyPr/>
        <a:lstStyle/>
        <a:p>
          <a:endParaRPr lang="tr-TR"/>
        </a:p>
      </dgm:t>
    </dgm:pt>
    <dgm:pt modelId="{85573983-FC9B-4A0C-8544-069279DAD4BB}" type="pres">
      <dgm:prSet presAssocID="{00D376FD-153A-460A-A356-00A90F5AA955}" presName="parentNode1" presStyleLbl="node1" presStyleIdx="2" presStyleCnt="4">
        <dgm:presLayoutVars>
          <dgm:chMax val="1"/>
          <dgm:bulletEnabled val="1"/>
        </dgm:presLayoutVars>
      </dgm:prSet>
      <dgm:spPr/>
      <dgm:t>
        <a:bodyPr/>
        <a:lstStyle/>
        <a:p>
          <a:endParaRPr lang="tr-TR"/>
        </a:p>
      </dgm:t>
    </dgm:pt>
    <dgm:pt modelId="{B22C31E4-18FC-417F-9C49-FC11223FE034}" type="pres">
      <dgm:prSet presAssocID="{00D376FD-153A-460A-A356-00A90F5AA955}" presName="connSite1" presStyleCnt="0"/>
      <dgm:spPr/>
    </dgm:pt>
    <dgm:pt modelId="{257F1208-3E90-4B1D-AA97-CF90FCAAA13A}" type="pres">
      <dgm:prSet presAssocID="{4C41D130-9417-484B-A52E-A72BBF996CB4}" presName="Name9" presStyleLbl="sibTrans2D1" presStyleIdx="2" presStyleCnt="3"/>
      <dgm:spPr/>
      <dgm:t>
        <a:bodyPr/>
        <a:lstStyle/>
        <a:p>
          <a:endParaRPr lang="tr-TR"/>
        </a:p>
      </dgm:t>
    </dgm:pt>
    <dgm:pt modelId="{FA2370A1-3672-4AC7-97C6-58727856CCEA}" type="pres">
      <dgm:prSet presAssocID="{8EABCD80-DED5-4FED-B9A9-EBCD1C1BCE62}" presName="composite2" presStyleCnt="0"/>
      <dgm:spPr/>
    </dgm:pt>
    <dgm:pt modelId="{4BADC59F-5E2D-41D1-BDA1-947AB101D119}" type="pres">
      <dgm:prSet presAssocID="{8EABCD80-DED5-4FED-B9A9-EBCD1C1BCE62}" presName="dummyNode2" presStyleLbl="node1" presStyleIdx="2" presStyleCnt="4"/>
      <dgm:spPr/>
    </dgm:pt>
    <dgm:pt modelId="{FB03C24B-3310-4D94-9CEC-7CD6776E461D}" type="pres">
      <dgm:prSet presAssocID="{8EABCD80-DED5-4FED-B9A9-EBCD1C1BCE62}" presName="childNode2" presStyleLbl="bgAcc1" presStyleIdx="3" presStyleCnt="4" custScaleX="131784">
        <dgm:presLayoutVars>
          <dgm:bulletEnabled val="1"/>
        </dgm:presLayoutVars>
      </dgm:prSet>
      <dgm:spPr/>
      <dgm:t>
        <a:bodyPr/>
        <a:lstStyle/>
        <a:p>
          <a:endParaRPr lang="tr-TR"/>
        </a:p>
      </dgm:t>
    </dgm:pt>
    <dgm:pt modelId="{7A78EB95-DD99-4555-B818-A5C7E66E8BBB}" type="pres">
      <dgm:prSet presAssocID="{8EABCD80-DED5-4FED-B9A9-EBCD1C1BCE62}" presName="childNode2tx" presStyleLbl="bgAcc1" presStyleIdx="3" presStyleCnt="4">
        <dgm:presLayoutVars>
          <dgm:bulletEnabled val="1"/>
        </dgm:presLayoutVars>
      </dgm:prSet>
      <dgm:spPr/>
      <dgm:t>
        <a:bodyPr/>
        <a:lstStyle/>
        <a:p>
          <a:endParaRPr lang="tr-TR"/>
        </a:p>
      </dgm:t>
    </dgm:pt>
    <dgm:pt modelId="{62B2B354-D84A-44E6-A7BA-F89CB9CD6210}" type="pres">
      <dgm:prSet presAssocID="{8EABCD80-DED5-4FED-B9A9-EBCD1C1BCE62}" presName="parentNode2" presStyleLbl="node1" presStyleIdx="3" presStyleCnt="4">
        <dgm:presLayoutVars>
          <dgm:chMax val="0"/>
          <dgm:bulletEnabled val="1"/>
        </dgm:presLayoutVars>
      </dgm:prSet>
      <dgm:spPr/>
      <dgm:t>
        <a:bodyPr/>
        <a:lstStyle/>
        <a:p>
          <a:endParaRPr lang="tr-TR"/>
        </a:p>
      </dgm:t>
    </dgm:pt>
    <dgm:pt modelId="{D7FAF811-E64B-4A1A-B698-C08C8E29AFB9}" type="pres">
      <dgm:prSet presAssocID="{8EABCD80-DED5-4FED-B9A9-EBCD1C1BCE62}" presName="connSite2" presStyleCnt="0"/>
      <dgm:spPr/>
    </dgm:pt>
  </dgm:ptLst>
  <dgm:cxnLst>
    <dgm:cxn modelId="{E821D4E0-CF8A-421E-B22E-7B0D0E34CE27}" srcId="{66FFB1F2-97EB-4F29-8E2E-9A85A1D168A3}" destId="{B609C7A1-FE65-4CD0-8580-7F8E962CF72A}" srcOrd="0" destOrd="0" parTransId="{0C15BD1A-61F7-4ABB-8D7E-E425E359FF54}" sibTransId="{23AC7A89-7C0F-4126-9B3C-B1A083ACE54B}"/>
    <dgm:cxn modelId="{0EE0E591-BC8D-4EB9-9728-12A62FA583FB}" type="presOf" srcId="{11E89520-3128-44D7-9CB6-6D6B4F6EDCE4}" destId="{E17599D6-0DD8-432C-A71B-557F580ABC49}" srcOrd="0" destOrd="0" presId="urn:microsoft.com/office/officeart/2005/8/layout/hProcess4"/>
    <dgm:cxn modelId="{987294E4-B4EC-4EAE-A5BC-FE840EA0998F}" type="presOf" srcId="{99A5E73C-568D-40B8-BFA8-141BB6DE582A}" destId="{FB03C24B-3310-4D94-9CEC-7CD6776E461D}" srcOrd="0" destOrd="0" presId="urn:microsoft.com/office/officeart/2005/8/layout/hProcess4"/>
    <dgm:cxn modelId="{B16242C6-18D1-4DBA-B40A-08C238272DD4}" srcId="{939C2FB9-B291-4CE4-AEB5-01CCFE99DC94}" destId="{6280CBE6-7640-4B9B-A5D5-0765AB9DB90A}" srcOrd="1" destOrd="0" parTransId="{9A33E6BB-EBF8-4D04-B3EF-BE6739CA814D}" sibTransId="{720DDFC8-D27A-46C7-850B-FBEC551A6D52}"/>
    <dgm:cxn modelId="{14EBCFE5-3BB9-4FC0-955D-3C3A9597BD5F}" srcId="{11E89520-3128-44D7-9CB6-6D6B4F6EDCE4}" destId="{66FFB1F2-97EB-4F29-8E2E-9A85A1D168A3}" srcOrd="1" destOrd="0" parTransId="{A732482B-C299-4910-BA9B-BA216654F10B}" sibTransId="{C2B72439-ECAF-497F-ABEE-7A1F79AA794C}"/>
    <dgm:cxn modelId="{74F7D385-4E7B-45FB-A941-890D5D44DF19}" type="presOf" srcId="{4C41D130-9417-484B-A52E-A72BBF996CB4}" destId="{257F1208-3E90-4B1D-AA97-CF90FCAAA13A}" srcOrd="0" destOrd="0" presId="urn:microsoft.com/office/officeart/2005/8/layout/hProcess4"/>
    <dgm:cxn modelId="{9AE36A71-FD8F-4A93-A215-C28CD82DEEAC}" type="presOf" srcId="{99A5E73C-568D-40B8-BFA8-141BB6DE582A}" destId="{7A78EB95-DD99-4555-B818-A5C7E66E8BBB}" srcOrd="1" destOrd="0" presId="urn:microsoft.com/office/officeart/2005/8/layout/hProcess4"/>
    <dgm:cxn modelId="{CB508E86-EEC8-4F79-871D-AD86A04987C1}" type="presOf" srcId="{555E0291-B192-4428-AD7F-5DB322FE2F2D}" destId="{7A78EB95-DD99-4555-B818-A5C7E66E8BBB}" srcOrd="1" destOrd="1" presId="urn:microsoft.com/office/officeart/2005/8/layout/hProcess4"/>
    <dgm:cxn modelId="{1110BC39-3A4F-4E57-93F4-A5C2F93BF5E9}" type="presOf" srcId="{B609C7A1-FE65-4CD0-8580-7F8E962CF72A}" destId="{3B73C67B-2986-43C5-9E2D-44D325A47C11}" srcOrd="0" destOrd="0" presId="urn:microsoft.com/office/officeart/2005/8/layout/hProcess4"/>
    <dgm:cxn modelId="{659C64AC-AF3A-45A6-B867-64B200260675}" srcId="{11E89520-3128-44D7-9CB6-6D6B4F6EDCE4}" destId="{8EABCD80-DED5-4FED-B9A9-EBCD1C1BCE62}" srcOrd="3" destOrd="0" parTransId="{53BA4E89-6A9C-40CE-B450-617705F9A696}" sibTransId="{BC969AF8-9D74-4B1D-A26C-4E46E7699276}"/>
    <dgm:cxn modelId="{A43951F6-A821-49CD-B9B2-B07647C34E29}" srcId="{66FFB1F2-97EB-4F29-8E2E-9A85A1D168A3}" destId="{FD4802A9-87B7-4A76-9295-0CA7290C0B2C}" srcOrd="1" destOrd="0" parTransId="{F05567F3-517F-40FE-829B-8C845A663C48}" sibTransId="{C372EADC-C443-4FB9-962C-F435527D3814}"/>
    <dgm:cxn modelId="{B64B5A18-1143-41D2-9A71-F3613BBEC5AD}" type="presOf" srcId="{FD4802A9-87B7-4A76-9295-0CA7290C0B2C}" destId="{E8BA2C90-3B7E-4395-8C9C-8C90A58204E9}" srcOrd="1" destOrd="1" presId="urn:microsoft.com/office/officeart/2005/8/layout/hProcess4"/>
    <dgm:cxn modelId="{2257008E-C8C9-4D19-89EF-3FEF8EC1FAD9}" type="presOf" srcId="{C2B72439-ECAF-497F-ABEE-7A1F79AA794C}" destId="{789B97FB-CD37-40AA-BD28-22F55F2A52C1}" srcOrd="0" destOrd="0" presId="urn:microsoft.com/office/officeart/2005/8/layout/hProcess4"/>
    <dgm:cxn modelId="{3B67D44C-9E5D-40ED-98BE-6AE23C9910CB}" type="presOf" srcId="{66FFB1F2-97EB-4F29-8E2E-9A85A1D168A3}" destId="{5D0478ED-1E0C-499A-BDFA-288D3046D223}" srcOrd="0" destOrd="0" presId="urn:microsoft.com/office/officeart/2005/8/layout/hProcess4"/>
    <dgm:cxn modelId="{1EC3AC4F-13A1-48F5-A781-A6A28FC6CF7D}" srcId="{11E89520-3128-44D7-9CB6-6D6B4F6EDCE4}" destId="{939C2FB9-B291-4CE4-AEB5-01CCFE99DC94}" srcOrd="0" destOrd="0" parTransId="{F7EB3C25-C3D0-4ED9-B734-C32296053F66}" sibTransId="{7E064233-4A6E-4F65-A177-CCABA3CEB17C}"/>
    <dgm:cxn modelId="{2E255C46-7389-41D5-94F9-7E411B5E7344}" type="presOf" srcId="{8EABCD80-DED5-4FED-B9A9-EBCD1C1BCE62}" destId="{62B2B354-D84A-44E6-A7BA-F89CB9CD6210}" srcOrd="0" destOrd="0" presId="urn:microsoft.com/office/officeart/2005/8/layout/hProcess4"/>
    <dgm:cxn modelId="{EBC63269-E08C-4905-A0A9-412199A9123B}" type="presOf" srcId="{42E32A4B-0432-4291-A8AC-EE313B8A5C62}" destId="{54BB8E4E-4EB7-4DF2-9BEB-EC0B50C391B0}" srcOrd="1" destOrd="0" presId="urn:microsoft.com/office/officeart/2005/8/layout/hProcess4"/>
    <dgm:cxn modelId="{8B9E17F1-048A-40CF-A6C4-63D37802FA32}" type="presOf" srcId="{6280CBE6-7640-4B9B-A5D5-0765AB9DB90A}" destId="{E7265E33-A532-41C0-AD67-A115321E2B89}" srcOrd="0" destOrd="1" presId="urn:microsoft.com/office/officeart/2005/8/layout/hProcess4"/>
    <dgm:cxn modelId="{DD1988E3-CBAB-42FF-9E95-7038C7BECCE0}" type="presOf" srcId="{939C2FB9-B291-4CE4-AEB5-01CCFE99DC94}" destId="{13D63077-0F9C-4A87-B341-815688C5349A}" srcOrd="0" destOrd="0" presId="urn:microsoft.com/office/officeart/2005/8/layout/hProcess4"/>
    <dgm:cxn modelId="{8202D528-BE44-4808-8E5F-E9180FE21286}" srcId="{11E89520-3128-44D7-9CB6-6D6B4F6EDCE4}" destId="{00D376FD-153A-460A-A356-00A90F5AA955}" srcOrd="2" destOrd="0" parTransId="{7E5B9F9D-845D-41BB-AD3A-E5971E9202AC}" sibTransId="{4C41D130-9417-484B-A52E-A72BBF996CB4}"/>
    <dgm:cxn modelId="{D3FAA7E5-B489-44C3-8DB1-3CCAC82A1E4B}" srcId="{00D376FD-153A-460A-A356-00A90F5AA955}" destId="{42E32A4B-0432-4291-A8AC-EE313B8A5C62}" srcOrd="0" destOrd="0" parTransId="{058418B7-6455-4744-94F0-76F2F937316E}" sibTransId="{262AE7FD-E117-4554-B8E1-35ABB02F1EF3}"/>
    <dgm:cxn modelId="{25C49213-64EF-48F8-8A80-6DC9C28AFFE6}" type="presOf" srcId="{B609C7A1-FE65-4CD0-8580-7F8E962CF72A}" destId="{E8BA2C90-3B7E-4395-8C9C-8C90A58204E9}" srcOrd="1" destOrd="0" presId="urn:microsoft.com/office/officeart/2005/8/layout/hProcess4"/>
    <dgm:cxn modelId="{8B2BCF56-865E-4BC4-8C11-B56A48DDE5DA}" type="presOf" srcId="{A5BCE912-E047-4173-86D9-94FD7C3B7341}" destId="{734C851A-0C09-46AC-9FF9-08548679B260}" srcOrd="1" destOrd="0" presId="urn:microsoft.com/office/officeart/2005/8/layout/hProcess4"/>
    <dgm:cxn modelId="{1CE4FF6A-9557-4EE3-A67F-365FA8C45E3C}" type="presOf" srcId="{910969E1-07E3-46AB-B5E5-142ED83ADF5A}" destId="{4DB5BD3F-A1E2-4F97-A861-6BE23277E577}" srcOrd="0" destOrd="1" presId="urn:microsoft.com/office/officeart/2005/8/layout/hProcess4"/>
    <dgm:cxn modelId="{D4593F7D-1DF9-4253-B786-93216FADA560}" type="presOf" srcId="{00D376FD-153A-460A-A356-00A90F5AA955}" destId="{85573983-FC9B-4A0C-8544-069279DAD4BB}" srcOrd="0" destOrd="0" presId="urn:microsoft.com/office/officeart/2005/8/layout/hProcess4"/>
    <dgm:cxn modelId="{C1D9F622-D4C4-414F-852A-79CF850F6DA2}" type="presOf" srcId="{7E064233-4A6E-4F65-A177-CCABA3CEB17C}" destId="{E4DB1865-2CF9-4C5C-9F7F-77B2D502EAF9}" srcOrd="0" destOrd="0" presId="urn:microsoft.com/office/officeart/2005/8/layout/hProcess4"/>
    <dgm:cxn modelId="{5A8A688E-FA63-4888-A494-7D26A279ABC0}" type="presOf" srcId="{910969E1-07E3-46AB-B5E5-142ED83ADF5A}" destId="{54BB8E4E-4EB7-4DF2-9BEB-EC0B50C391B0}" srcOrd="1" destOrd="1" presId="urn:microsoft.com/office/officeart/2005/8/layout/hProcess4"/>
    <dgm:cxn modelId="{90B39CA8-C3CE-4B28-BFD8-4E063BBBB30D}" type="presOf" srcId="{6280CBE6-7640-4B9B-A5D5-0765AB9DB90A}" destId="{734C851A-0C09-46AC-9FF9-08548679B260}" srcOrd="1" destOrd="1" presId="urn:microsoft.com/office/officeart/2005/8/layout/hProcess4"/>
    <dgm:cxn modelId="{2654DB1A-9F6E-4E89-9115-AB30B6D69681}" srcId="{00D376FD-153A-460A-A356-00A90F5AA955}" destId="{910969E1-07E3-46AB-B5E5-142ED83ADF5A}" srcOrd="1" destOrd="0" parTransId="{4D0A5BAF-D5FA-4756-AB3E-40EDA5DF7842}" sibTransId="{2AA628BD-A1BD-43DE-AEDF-BE70EF9B1DF8}"/>
    <dgm:cxn modelId="{9A177DEF-CCB1-4DF9-8792-D05F2A88E951}" type="presOf" srcId="{42E32A4B-0432-4291-A8AC-EE313B8A5C62}" destId="{4DB5BD3F-A1E2-4F97-A861-6BE23277E577}" srcOrd="0" destOrd="0" presId="urn:microsoft.com/office/officeart/2005/8/layout/hProcess4"/>
    <dgm:cxn modelId="{E02FB05B-3114-4F8A-8432-74F9BC10A9CB}" srcId="{8EABCD80-DED5-4FED-B9A9-EBCD1C1BCE62}" destId="{555E0291-B192-4428-AD7F-5DB322FE2F2D}" srcOrd="1" destOrd="0" parTransId="{BDC61B5E-DF68-4686-B713-060F3A41D2E5}" sibTransId="{40704DF6-B2DD-47A7-9497-29505BD3C530}"/>
    <dgm:cxn modelId="{019D4679-7DF1-4902-B1A5-0CF81C65A101}" srcId="{939C2FB9-B291-4CE4-AEB5-01CCFE99DC94}" destId="{A5BCE912-E047-4173-86D9-94FD7C3B7341}" srcOrd="0" destOrd="0" parTransId="{10717D7C-16E0-461F-984B-EA5A86E26839}" sibTransId="{EF1D8F6D-D3C7-4657-8882-5D5D0E521989}"/>
    <dgm:cxn modelId="{46DD186B-23E8-4B30-9B3F-EAFF481A8A56}" type="presOf" srcId="{555E0291-B192-4428-AD7F-5DB322FE2F2D}" destId="{FB03C24B-3310-4D94-9CEC-7CD6776E461D}" srcOrd="0" destOrd="1" presId="urn:microsoft.com/office/officeart/2005/8/layout/hProcess4"/>
    <dgm:cxn modelId="{C0E5DFA3-88F7-4D07-B5D6-2213A4BF53EF}" type="presOf" srcId="{FD4802A9-87B7-4A76-9295-0CA7290C0B2C}" destId="{3B73C67B-2986-43C5-9E2D-44D325A47C11}" srcOrd="0" destOrd="1" presId="urn:microsoft.com/office/officeart/2005/8/layout/hProcess4"/>
    <dgm:cxn modelId="{8838FAA5-F619-49AA-9D00-6D2E1E031198}" type="presOf" srcId="{A5BCE912-E047-4173-86D9-94FD7C3B7341}" destId="{E7265E33-A532-41C0-AD67-A115321E2B89}" srcOrd="0" destOrd="0" presId="urn:microsoft.com/office/officeart/2005/8/layout/hProcess4"/>
    <dgm:cxn modelId="{AE16B546-68CC-4189-8781-5BB5D8F2DD7C}" srcId="{8EABCD80-DED5-4FED-B9A9-EBCD1C1BCE62}" destId="{99A5E73C-568D-40B8-BFA8-141BB6DE582A}" srcOrd="0" destOrd="0" parTransId="{1603A35D-04C5-42B5-8D47-E465F3BBA55E}" sibTransId="{0EDCEAB3-5483-4B16-B382-E77AEF8F0714}"/>
    <dgm:cxn modelId="{3AAFA46B-B073-4766-B014-D7C5BA4BC410}" type="presParOf" srcId="{E17599D6-0DD8-432C-A71B-557F580ABC49}" destId="{08F76CB1-B066-41F9-9A6C-F6BBFC2A44D0}" srcOrd="0" destOrd="0" presId="urn:microsoft.com/office/officeart/2005/8/layout/hProcess4"/>
    <dgm:cxn modelId="{0EFC775E-C764-4764-A5B3-5849057E061E}" type="presParOf" srcId="{E17599D6-0DD8-432C-A71B-557F580ABC49}" destId="{A04312C2-D418-4EB6-81DF-687EF9CC393C}" srcOrd="1" destOrd="0" presId="urn:microsoft.com/office/officeart/2005/8/layout/hProcess4"/>
    <dgm:cxn modelId="{46DFA68A-09AB-4945-8D03-3E82C2A20776}" type="presParOf" srcId="{E17599D6-0DD8-432C-A71B-557F580ABC49}" destId="{52B47FB6-9E0F-4600-9AC5-EC2165E4D6E6}" srcOrd="2" destOrd="0" presId="urn:microsoft.com/office/officeart/2005/8/layout/hProcess4"/>
    <dgm:cxn modelId="{245AA9AA-0323-471C-9F13-22E760841A3B}" type="presParOf" srcId="{52B47FB6-9E0F-4600-9AC5-EC2165E4D6E6}" destId="{582452D5-D0C3-4144-8886-1AD1F4F8CC04}" srcOrd="0" destOrd="0" presId="urn:microsoft.com/office/officeart/2005/8/layout/hProcess4"/>
    <dgm:cxn modelId="{4743083E-7C82-4B5B-A0DC-759B043C827F}" type="presParOf" srcId="{582452D5-D0C3-4144-8886-1AD1F4F8CC04}" destId="{7F6AD06B-12F1-4A04-B8E1-4DBE0474F01C}" srcOrd="0" destOrd="0" presId="urn:microsoft.com/office/officeart/2005/8/layout/hProcess4"/>
    <dgm:cxn modelId="{BE097AD8-59BD-4F3A-BA3F-10A4687F1957}" type="presParOf" srcId="{582452D5-D0C3-4144-8886-1AD1F4F8CC04}" destId="{E7265E33-A532-41C0-AD67-A115321E2B89}" srcOrd="1" destOrd="0" presId="urn:microsoft.com/office/officeart/2005/8/layout/hProcess4"/>
    <dgm:cxn modelId="{29080627-ADA7-4157-9A2C-7552B96306B7}" type="presParOf" srcId="{582452D5-D0C3-4144-8886-1AD1F4F8CC04}" destId="{734C851A-0C09-46AC-9FF9-08548679B260}" srcOrd="2" destOrd="0" presId="urn:microsoft.com/office/officeart/2005/8/layout/hProcess4"/>
    <dgm:cxn modelId="{DC7A51E6-5D42-4201-86ED-D04ADD3E1337}" type="presParOf" srcId="{582452D5-D0C3-4144-8886-1AD1F4F8CC04}" destId="{13D63077-0F9C-4A87-B341-815688C5349A}" srcOrd="3" destOrd="0" presId="urn:microsoft.com/office/officeart/2005/8/layout/hProcess4"/>
    <dgm:cxn modelId="{82870601-24A8-4549-939A-395951A9BC6D}" type="presParOf" srcId="{582452D5-D0C3-4144-8886-1AD1F4F8CC04}" destId="{44424CAE-EF5C-46E2-8232-39327BC62543}" srcOrd="4" destOrd="0" presId="urn:microsoft.com/office/officeart/2005/8/layout/hProcess4"/>
    <dgm:cxn modelId="{B3BF5BB8-EC03-42CB-9EFE-D5C1590BE15B}" type="presParOf" srcId="{52B47FB6-9E0F-4600-9AC5-EC2165E4D6E6}" destId="{E4DB1865-2CF9-4C5C-9F7F-77B2D502EAF9}" srcOrd="1" destOrd="0" presId="urn:microsoft.com/office/officeart/2005/8/layout/hProcess4"/>
    <dgm:cxn modelId="{5E318678-F653-4D03-944D-F179B82AD7CA}" type="presParOf" srcId="{52B47FB6-9E0F-4600-9AC5-EC2165E4D6E6}" destId="{0FE6C74D-A885-4487-86CB-70BB9CD16793}" srcOrd="2" destOrd="0" presId="urn:microsoft.com/office/officeart/2005/8/layout/hProcess4"/>
    <dgm:cxn modelId="{AAEF1861-449C-4FAB-BAE4-90F2C3E52AB0}" type="presParOf" srcId="{0FE6C74D-A885-4487-86CB-70BB9CD16793}" destId="{7D910AE6-40C3-497B-9BED-D61634B78E65}" srcOrd="0" destOrd="0" presId="urn:microsoft.com/office/officeart/2005/8/layout/hProcess4"/>
    <dgm:cxn modelId="{983E5DE6-3434-41ED-831F-AD170F9FBB9A}" type="presParOf" srcId="{0FE6C74D-A885-4487-86CB-70BB9CD16793}" destId="{3B73C67B-2986-43C5-9E2D-44D325A47C11}" srcOrd="1" destOrd="0" presId="urn:microsoft.com/office/officeart/2005/8/layout/hProcess4"/>
    <dgm:cxn modelId="{D0A2586E-AD95-4EC7-AA21-4227D29B6933}" type="presParOf" srcId="{0FE6C74D-A885-4487-86CB-70BB9CD16793}" destId="{E8BA2C90-3B7E-4395-8C9C-8C90A58204E9}" srcOrd="2" destOrd="0" presId="urn:microsoft.com/office/officeart/2005/8/layout/hProcess4"/>
    <dgm:cxn modelId="{BF3091E8-ABDD-490B-B56A-2C2B78D9712F}" type="presParOf" srcId="{0FE6C74D-A885-4487-86CB-70BB9CD16793}" destId="{5D0478ED-1E0C-499A-BDFA-288D3046D223}" srcOrd="3" destOrd="0" presId="urn:microsoft.com/office/officeart/2005/8/layout/hProcess4"/>
    <dgm:cxn modelId="{5FECF641-9E55-4E82-AC40-8679719FA3C8}" type="presParOf" srcId="{0FE6C74D-A885-4487-86CB-70BB9CD16793}" destId="{139879E2-410C-4565-9F34-593E259A71DE}" srcOrd="4" destOrd="0" presId="urn:microsoft.com/office/officeart/2005/8/layout/hProcess4"/>
    <dgm:cxn modelId="{80414D89-19D1-45B2-82B2-85C67104A2D2}" type="presParOf" srcId="{52B47FB6-9E0F-4600-9AC5-EC2165E4D6E6}" destId="{789B97FB-CD37-40AA-BD28-22F55F2A52C1}" srcOrd="3" destOrd="0" presId="urn:microsoft.com/office/officeart/2005/8/layout/hProcess4"/>
    <dgm:cxn modelId="{30A08D24-7631-4EE3-952D-9609C41D7E66}" type="presParOf" srcId="{52B47FB6-9E0F-4600-9AC5-EC2165E4D6E6}" destId="{B95B9342-B231-474E-8F95-8D43C3F2C282}" srcOrd="4" destOrd="0" presId="urn:microsoft.com/office/officeart/2005/8/layout/hProcess4"/>
    <dgm:cxn modelId="{7E9F2022-3307-48AC-BD87-C588888A1DE8}" type="presParOf" srcId="{B95B9342-B231-474E-8F95-8D43C3F2C282}" destId="{68A94795-B0B6-4DEC-A8C6-7E88850AB27E}" srcOrd="0" destOrd="0" presId="urn:microsoft.com/office/officeart/2005/8/layout/hProcess4"/>
    <dgm:cxn modelId="{97737D23-0F15-45A4-8813-F6B956549BBB}" type="presParOf" srcId="{B95B9342-B231-474E-8F95-8D43C3F2C282}" destId="{4DB5BD3F-A1E2-4F97-A861-6BE23277E577}" srcOrd="1" destOrd="0" presId="urn:microsoft.com/office/officeart/2005/8/layout/hProcess4"/>
    <dgm:cxn modelId="{5E6CE9B5-0765-4DF9-BA3A-6EA0CE78F59E}" type="presParOf" srcId="{B95B9342-B231-474E-8F95-8D43C3F2C282}" destId="{54BB8E4E-4EB7-4DF2-9BEB-EC0B50C391B0}" srcOrd="2" destOrd="0" presId="urn:microsoft.com/office/officeart/2005/8/layout/hProcess4"/>
    <dgm:cxn modelId="{0B3AC41D-5049-4FE1-93D3-E8C503F1F020}" type="presParOf" srcId="{B95B9342-B231-474E-8F95-8D43C3F2C282}" destId="{85573983-FC9B-4A0C-8544-069279DAD4BB}" srcOrd="3" destOrd="0" presId="urn:microsoft.com/office/officeart/2005/8/layout/hProcess4"/>
    <dgm:cxn modelId="{FCC11E8F-9250-4C38-A4BC-D72DA2EB4F55}" type="presParOf" srcId="{B95B9342-B231-474E-8F95-8D43C3F2C282}" destId="{B22C31E4-18FC-417F-9C49-FC11223FE034}" srcOrd="4" destOrd="0" presId="urn:microsoft.com/office/officeart/2005/8/layout/hProcess4"/>
    <dgm:cxn modelId="{11E4DFAB-C548-4CFA-ACDB-75F9B513C96E}" type="presParOf" srcId="{52B47FB6-9E0F-4600-9AC5-EC2165E4D6E6}" destId="{257F1208-3E90-4B1D-AA97-CF90FCAAA13A}" srcOrd="5" destOrd="0" presId="urn:microsoft.com/office/officeart/2005/8/layout/hProcess4"/>
    <dgm:cxn modelId="{FA9BE9F7-C156-4654-8E7A-91156747F6E8}" type="presParOf" srcId="{52B47FB6-9E0F-4600-9AC5-EC2165E4D6E6}" destId="{FA2370A1-3672-4AC7-97C6-58727856CCEA}" srcOrd="6" destOrd="0" presId="urn:microsoft.com/office/officeart/2005/8/layout/hProcess4"/>
    <dgm:cxn modelId="{A04D6AF4-2200-4A9B-9CBA-EDCA5D1A7542}" type="presParOf" srcId="{FA2370A1-3672-4AC7-97C6-58727856CCEA}" destId="{4BADC59F-5E2D-41D1-BDA1-947AB101D119}" srcOrd="0" destOrd="0" presId="urn:microsoft.com/office/officeart/2005/8/layout/hProcess4"/>
    <dgm:cxn modelId="{706184A8-D080-4D65-9797-B9AD3F801D51}" type="presParOf" srcId="{FA2370A1-3672-4AC7-97C6-58727856CCEA}" destId="{FB03C24B-3310-4D94-9CEC-7CD6776E461D}" srcOrd="1" destOrd="0" presId="urn:microsoft.com/office/officeart/2005/8/layout/hProcess4"/>
    <dgm:cxn modelId="{CCD0DC3F-3EBD-47C9-984B-23CF53C77E1F}" type="presParOf" srcId="{FA2370A1-3672-4AC7-97C6-58727856CCEA}" destId="{7A78EB95-DD99-4555-B818-A5C7E66E8BBB}" srcOrd="2" destOrd="0" presId="urn:microsoft.com/office/officeart/2005/8/layout/hProcess4"/>
    <dgm:cxn modelId="{37F5191D-2816-49FC-9860-8ACF34C42E5A}" type="presParOf" srcId="{FA2370A1-3672-4AC7-97C6-58727856CCEA}" destId="{62B2B354-D84A-44E6-A7BA-F89CB9CD6210}" srcOrd="3" destOrd="0" presId="urn:microsoft.com/office/officeart/2005/8/layout/hProcess4"/>
    <dgm:cxn modelId="{F8977C62-4913-4652-9AFF-7F86AF6C97D8}" type="presParOf" srcId="{FA2370A1-3672-4AC7-97C6-58727856CCEA}" destId="{D7FAF811-E64B-4A1A-B698-C08C8E29AFB9}" srcOrd="4" destOrd="0" presId="urn:microsoft.com/office/officeart/2005/8/layout/h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13D6D-6BA2-431C-994D-F4B5D94669CB}">
      <dsp:nvSpPr>
        <dsp:cNvPr id="0" name=""/>
        <dsp:cNvSpPr/>
      </dsp:nvSpPr>
      <dsp:spPr>
        <a:xfrm>
          <a:off x="360025" y="0"/>
          <a:ext cx="3672408" cy="370396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63465F-88AF-447E-91FA-95254430D5DA}">
      <dsp:nvSpPr>
        <dsp:cNvPr id="0" name=""/>
        <dsp:cNvSpPr/>
      </dsp:nvSpPr>
      <dsp:spPr>
        <a:xfrm>
          <a:off x="4641" y="1111187"/>
          <a:ext cx="1390654" cy="1481584"/>
        </a:xfrm>
        <a:prstGeom prst="roundRect">
          <a:avLst/>
        </a:prstGeom>
        <a:solidFill>
          <a:schemeClr val="accent2">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solidFill>
                <a:schemeClr val="bg1"/>
              </a:solidFill>
            </a:rPr>
            <a:t>İNSAN</a:t>
          </a:r>
          <a:endParaRPr lang="tr-TR" sz="1500" kern="1200" dirty="0">
            <a:solidFill>
              <a:schemeClr val="bg1"/>
            </a:solidFill>
          </a:endParaRPr>
        </a:p>
      </dsp:txBody>
      <dsp:txXfrm>
        <a:off x="72527" y="1179073"/>
        <a:ext cx="1254882" cy="1345812"/>
      </dsp:txXfrm>
    </dsp:sp>
    <dsp:sp modelId="{1FC98CA2-A4EE-40D8-9191-A164292AF5E2}">
      <dsp:nvSpPr>
        <dsp:cNvPr id="0" name=""/>
        <dsp:cNvSpPr/>
      </dsp:nvSpPr>
      <dsp:spPr>
        <a:xfrm>
          <a:off x="1464912" y="1111187"/>
          <a:ext cx="1390654" cy="1481584"/>
        </a:xfrm>
        <a:prstGeom prst="roundRect">
          <a:avLst/>
        </a:prstGeom>
        <a:solidFill>
          <a:schemeClr val="accent2">
            <a:hueOff val="-8103780"/>
            <a:satOff val="16667"/>
            <a:lumOff val="-1274"/>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solidFill>
                <a:schemeClr val="bg1"/>
              </a:solidFill>
            </a:rPr>
            <a:t>AKILLIDIR</a:t>
          </a:r>
          <a:endParaRPr lang="tr-TR" sz="1500" kern="1200" dirty="0">
            <a:solidFill>
              <a:schemeClr val="bg1"/>
            </a:solidFill>
          </a:endParaRPr>
        </a:p>
      </dsp:txBody>
      <dsp:txXfrm>
        <a:off x="1532798" y="1179073"/>
        <a:ext cx="1254882" cy="1345812"/>
      </dsp:txXfrm>
    </dsp:sp>
    <dsp:sp modelId="{3036EC61-495C-48B3-BE26-D53FA9DCEC33}">
      <dsp:nvSpPr>
        <dsp:cNvPr id="0" name=""/>
        <dsp:cNvSpPr/>
      </dsp:nvSpPr>
      <dsp:spPr>
        <a:xfrm>
          <a:off x="2925184" y="1111187"/>
          <a:ext cx="1390654" cy="1481584"/>
        </a:xfrm>
        <a:prstGeom prst="roundRect">
          <a:avLst/>
        </a:prstGeom>
        <a:solidFill>
          <a:schemeClr val="accent2">
            <a:hueOff val="-16207560"/>
            <a:satOff val="33334"/>
            <a:lumOff val="-2549"/>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kern="1200" dirty="0" smtClean="0">
              <a:solidFill>
                <a:schemeClr val="bg1"/>
              </a:solidFill>
            </a:rPr>
            <a:t>DÜŞÜNEBİLİR</a:t>
          </a:r>
          <a:endParaRPr lang="tr-TR" sz="1500" kern="1200" dirty="0">
            <a:solidFill>
              <a:schemeClr val="bg1"/>
            </a:solidFill>
          </a:endParaRPr>
        </a:p>
      </dsp:txBody>
      <dsp:txXfrm>
        <a:off x="2993070" y="1179073"/>
        <a:ext cx="1254882" cy="13458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13D6D-6BA2-431C-994D-F4B5D94669CB}">
      <dsp:nvSpPr>
        <dsp:cNvPr id="0" name=""/>
        <dsp:cNvSpPr/>
      </dsp:nvSpPr>
      <dsp:spPr>
        <a:xfrm>
          <a:off x="0" y="0"/>
          <a:ext cx="3549994" cy="305588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63465F-88AF-447E-91FA-95254430D5DA}">
      <dsp:nvSpPr>
        <dsp:cNvPr id="0" name=""/>
        <dsp:cNvSpPr/>
      </dsp:nvSpPr>
      <dsp:spPr>
        <a:xfrm>
          <a:off x="1447" y="916766"/>
          <a:ext cx="1331506" cy="1222355"/>
        </a:xfrm>
        <a:prstGeom prst="roundRect">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tr-TR" sz="2100" kern="1200" dirty="0" smtClean="0"/>
            <a:t>İNSAN</a:t>
          </a:r>
          <a:endParaRPr lang="tr-TR" sz="2100" kern="1200" dirty="0"/>
        </a:p>
      </dsp:txBody>
      <dsp:txXfrm>
        <a:off x="61117" y="976436"/>
        <a:ext cx="1212166" cy="1103015"/>
      </dsp:txXfrm>
    </dsp:sp>
    <dsp:sp modelId="{1FC98CA2-A4EE-40D8-9191-A164292AF5E2}">
      <dsp:nvSpPr>
        <dsp:cNvPr id="0" name=""/>
        <dsp:cNvSpPr/>
      </dsp:nvSpPr>
      <dsp:spPr>
        <a:xfrm>
          <a:off x="1422478" y="916766"/>
          <a:ext cx="1331506" cy="1222355"/>
        </a:xfrm>
        <a:prstGeom prst="roundRect">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tr-TR" sz="2100" kern="1200" dirty="0" smtClean="0"/>
            <a:t>İNANIR</a:t>
          </a:r>
          <a:endParaRPr lang="tr-TR" sz="2100" kern="1200" dirty="0"/>
        </a:p>
      </dsp:txBody>
      <dsp:txXfrm>
        <a:off x="1482148" y="976436"/>
        <a:ext cx="1212166" cy="1103015"/>
      </dsp:txXfrm>
    </dsp:sp>
    <dsp:sp modelId="{3036EC61-495C-48B3-BE26-D53FA9DCEC33}">
      <dsp:nvSpPr>
        <dsp:cNvPr id="0" name=""/>
        <dsp:cNvSpPr/>
      </dsp:nvSpPr>
      <dsp:spPr>
        <a:xfrm>
          <a:off x="2843509" y="916766"/>
          <a:ext cx="1331506" cy="1222355"/>
        </a:xfrm>
        <a:prstGeom prst="roundRect">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tr-TR" sz="2100" kern="1200" dirty="0" smtClean="0"/>
            <a:t>İBADET</a:t>
          </a:r>
        </a:p>
        <a:p>
          <a:pPr lvl="0" algn="ctr" defTabSz="933450">
            <a:lnSpc>
              <a:spcPct val="90000"/>
            </a:lnSpc>
            <a:spcBef>
              <a:spcPct val="0"/>
            </a:spcBef>
            <a:spcAft>
              <a:spcPct val="35000"/>
            </a:spcAft>
          </a:pPr>
          <a:r>
            <a:rPr lang="tr-TR" sz="2100" kern="1200" dirty="0" smtClean="0"/>
            <a:t>EDEBİLİR</a:t>
          </a:r>
          <a:endParaRPr lang="tr-TR" sz="2100" kern="1200" dirty="0"/>
        </a:p>
      </dsp:txBody>
      <dsp:txXfrm>
        <a:off x="2903179" y="976436"/>
        <a:ext cx="1212166" cy="11030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F18905-BB7E-4EEE-B78C-2EC8E7FFBA01}" type="datetimeFigureOut">
              <a:rPr lang="tr-TR" smtClean="0"/>
              <a:pPr/>
              <a:t>4.5.2016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A34DCF-192A-4A73-95EE-7E0B32E168D5}" type="slidenum">
              <a:rPr lang="tr-TR" smtClean="0"/>
              <a:pPr/>
              <a:t>‹#›</a:t>
            </a:fld>
            <a:endParaRPr lang="tr-TR"/>
          </a:p>
        </p:txBody>
      </p:sp>
    </p:spTree>
    <p:extLst>
      <p:ext uri="{BB962C8B-B14F-4D97-AF65-F5344CB8AC3E}">
        <p14:creationId xmlns:p14="http://schemas.microsoft.com/office/powerpoint/2010/main" xmlns="" val="4138463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2</a:t>
            </a:fld>
            <a:endParaRPr lang="tr-TR"/>
          </a:p>
        </p:txBody>
      </p:sp>
    </p:spTree>
    <p:extLst>
      <p:ext uri="{BB962C8B-B14F-4D97-AF65-F5344CB8AC3E}">
        <p14:creationId xmlns:p14="http://schemas.microsoft.com/office/powerpoint/2010/main" xmlns="" val="2044582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11</a:t>
            </a:fld>
            <a:endParaRPr lang="tr-TR"/>
          </a:p>
        </p:txBody>
      </p:sp>
    </p:spTree>
    <p:extLst>
      <p:ext uri="{BB962C8B-B14F-4D97-AF65-F5344CB8AC3E}">
        <p14:creationId xmlns:p14="http://schemas.microsoft.com/office/powerpoint/2010/main" xmlns="" val="1810584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12</a:t>
            </a:fld>
            <a:endParaRPr lang="tr-TR"/>
          </a:p>
        </p:txBody>
      </p:sp>
    </p:spTree>
    <p:extLst>
      <p:ext uri="{BB962C8B-B14F-4D97-AF65-F5344CB8AC3E}">
        <p14:creationId xmlns:p14="http://schemas.microsoft.com/office/powerpoint/2010/main" xmlns="" val="3755684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13</a:t>
            </a:fld>
            <a:endParaRPr lang="tr-TR"/>
          </a:p>
        </p:txBody>
      </p:sp>
    </p:spTree>
    <p:extLst>
      <p:ext uri="{BB962C8B-B14F-4D97-AF65-F5344CB8AC3E}">
        <p14:creationId xmlns:p14="http://schemas.microsoft.com/office/powerpoint/2010/main" xmlns="" val="1006553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14</a:t>
            </a:fld>
            <a:endParaRPr lang="tr-TR"/>
          </a:p>
        </p:txBody>
      </p:sp>
    </p:spTree>
    <p:extLst>
      <p:ext uri="{BB962C8B-B14F-4D97-AF65-F5344CB8AC3E}">
        <p14:creationId xmlns:p14="http://schemas.microsoft.com/office/powerpoint/2010/main" xmlns="" val="187543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3</a:t>
            </a:fld>
            <a:endParaRPr lang="tr-TR"/>
          </a:p>
        </p:txBody>
      </p:sp>
    </p:spTree>
    <p:extLst>
      <p:ext uri="{BB962C8B-B14F-4D97-AF65-F5344CB8AC3E}">
        <p14:creationId xmlns:p14="http://schemas.microsoft.com/office/powerpoint/2010/main" xmlns="" val="191032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4</a:t>
            </a:fld>
            <a:endParaRPr lang="tr-TR"/>
          </a:p>
        </p:txBody>
      </p:sp>
    </p:spTree>
    <p:extLst>
      <p:ext uri="{BB962C8B-B14F-4D97-AF65-F5344CB8AC3E}">
        <p14:creationId xmlns:p14="http://schemas.microsoft.com/office/powerpoint/2010/main" xmlns="" val="2464156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5</a:t>
            </a:fld>
            <a:endParaRPr lang="tr-TR"/>
          </a:p>
        </p:txBody>
      </p:sp>
    </p:spTree>
    <p:extLst>
      <p:ext uri="{BB962C8B-B14F-4D97-AF65-F5344CB8AC3E}">
        <p14:creationId xmlns:p14="http://schemas.microsoft.com/office/powerpoint/2010/main" xmlns="" val="685139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6</a:t>
            </a:fld>
            <a:endParaRPr lang="tr-TR"/>
          </a:p>
        </p:txBody>
      </p:sp>
    </p:spTree>
    <p:extLst>
      <p:ext uri="{BB962C8B-B14F-4D97-AF65-F5344CB8AC3E}">
        <p14:creationId xmlns:p14="http://schemas.microsoft.com/office/powerpoint/2010/main" xmlns="" val="3092993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7</a:t>
            </a:fld>
            <a:endParaRPr lang="tr-TR"/>
          </a:p>
        </p:txBody>
      </p:sp>
    </p:spTree>
    <p:extLst>
      <p:ext uri="{BB962C8B-B14F-4D97-AF65-F5344CB8AC3E}">
        <p14:creationId xmlns:p14="http://schemas.microsoft.com/office/powerpoint/2010/main" xmlns="" val="2059494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8</a:t>
            </a:fld>
            <a:endParaRPr lang="tr-TR"/>
          </a:p>
        </p:txBody>
      </p:sp>
    </p:spTree>
    <p:extLst>
      <p:ext uri="{BB962C8B-B14F-4D97-AF65-F5344CB8AC3E}">
        <p14:creationId xmlns:p14="http://schemas.microsoft.com/office/powerpoint/2010/main" xmlns="" val="792753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9</a:t>
            </a:fld>
            <a:endParaRPr lang="tr-TR"/>
          </a:p>
        </p:txBody>
      </p:sp>
    </p:spTree>
    <p:extLst>
      <p:ext uri="{BB962C8B-B14F-4D97-AF65-F5344CB8AC3E}">
        <p14:creationId xmlns:p14="http://schemas.microsoft.com/office/powerpoint/2010/main" xmlns="" val="1149674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CAA34DCF-192A-4A73-95EE-7E0B32E168D5}" type="slidenum">
              <a:rPr lang="tr-TR" smtClean="0"/>
              <a:pPr/>
              <a:t>10</a:t>
            </a:fld>
            <a:endParaRPr lang="tr-TR"/>
          </a:p>
        </p:txBody>
      </p:sp>
    </p:spTree>
    <p:extLst>
      <p:ext uri="{BB962C8B-B14F-4D97-AF65-F5344CB8AC3E}">
        <p14:creationId xmlns:p14="http://schemas.microsoft.com/office/powerpoint/2010/main" xmlns="" val="3612618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4.5.2016</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Başlık"/>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8" name="7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9" name="8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156448" y="6422064"/>
            <a:ext cx="762000" cy="365125"/>
          </a:xfrm>
        </p:spPr>
        <p:txBody>
          <a:bodyPr/>
          <a:lstStyle/>
          <a:p>
            <a:fld id="{B1DEFA8C-F947-479F-BE07-76B6B3F80BF1}" type="slidenum">
              <a:rPr lang="tr-TR" smtClean="0"/>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457200" y="6422064"/>
            <a:ext cx="2133600" cy="365125"/>
          </a:xfrm>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4.5.2016</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4.5.2016</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4.5.2016</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4.5.2016</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4.5.2016</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4.5.2016</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4.5.2016</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4.5.2016</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4.5.2016</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4.5.2016</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4.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3.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4.5.2016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4.5.2016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4.5.2016</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11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Yer Tutucusu"/>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9F75050-0E15-4C5B-92B0-66D068882F1F}" type="datetimeFigureOut">
              <a:rPr lang="tr-TR" smtClean="0"/>
              <a:pPr/>
              <a:t>4.5.2016</a:t>
            </a:fld>
            <a:endParaRPr lang="tr-TR"/>
          </a:p>
        </p:txBody>
      </p:sp>
      <p:sp>
        <p:nvSpPr>
          <p:cNvPr id="22" name="21 Altbilgi Yer Tutucusu"/>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17 Slayt Numarası Yer Tutucusu"/>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4.5.2016</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9F75050-0E15-4C5B-92B0-66D068882F1F}" type="datetimeFigureOut">
              <a:rPr lang="tr-TR" smtClean="0"/>
              <a:pPr/>
              <a:t>4.5.2016</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DEFA8C-F947-479F-BE07-76B6B3F80BF1}"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4.5.2016</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4.5.2016</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5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9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Data" Target="../diagrams/data2.xml"/><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4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endParaRPr lang="tr-TR" dirty="0"/>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260648"/>
            <a:ext cx="8229600" cy="1143000"/>
          </a:xfrm>
        </p:spPr>
        <p:txBody>
          <a:bodyPr/>
          <a:lstStyle/>
          <a:p>
            <a:r>
              <a:rPr lang="tr-TR" dirty="0" smtClean="0"/>
              <a:t>ALLAH VARDIR VE BİRDİR</a:t>
            </a:r>
            <a:endParaRPr lang="tr-TR" dirty="0"/>
          </a:p>
        </p:txBody>
      </p:sp>
      <p:sp>
        <p:nvSpPr>
          <p:cNvPr id="4" name="3 Dikdörtgen"/>
          <p:cNvSpPr/>
          <p:nvPr/>
        </p:nvSpPr>
        <p:spPr>
          <a:xfrm>
            <a:off x="179512" y="1484784"/>
            <a:ext cx="4968552" cy="4801314"/>
          </a:xfrm>
          <a:prstGeom prst="rect">
            <a:avLst/>
          </a:prstGeom>
        </p:spPr>
        <p:txBody>
          <a:bodyPr wrap="square">
            <a:spAutoFit/>
          </a:bodyPr>
          <a:lstStyle/>
          <a:p>
            <a:r>
              <a:rPr lang="tr-TR" dirty="0" smtClean="0">
                <a:latin typeface="Arial Narrow" pitchFamily="34" charset="0"/>
              </a:rPr>
              <a:t>Ayşe, her akşam babasına o gün okulda ne olduğunu anlatırdı. Bu konuşmaların birinde babasına, “Babacığım, bugün öğretmenimiz Ferhat ile Serhat’ı yine karıştırdı. Birbirlerine o kadar benziyorlar ki hepimiz onları karıştırıyoruz.” dedi. Babası, “Aslında her insan birbirine az çok benzer; ama ikizlerde bu benzerlik daha fazla oluyor. Allah, ikizleri böyle yaratmış.” karşılığını verince Ayşe, “Acaba Allah’ın da benzeri var mı?” diye sordu. Babası,</a:t>
            </a:r>
          </a:p>
          <a:p>
            <a:r>
              <a:rPr lang="tr-TR" dirty="0" smtClean="0">
                <a:latin typeface="Arial Narrow" pitchFamily="34" charset="0"/>
              </a:rPr>
              <a:t>“Hayır kızım, Allah’ın benzeri yoktur. O, hiçbir şeye benzemez. Çünkü Allah birdir.” dedi. Ayşe, “Allah’ın bir olduğunu nasıl anlıyoruz?” diye bir soru daha sordu. Babası, “Eğer birden fazla tanrı bulunsaydı, aralarında anlaşmazlık çıkardı. Biri yağmur yağdırmak isterken diğeri kar yağdırmak</a:t>
            </a:r>
          </a:p>
          <a:p>
            <a:r>
              <a:rPr lang="tr-TR" dirty="0" smtClean="0">
                <a:latin typeface="Arial Narrow" pitchFamily="34" charset="0"/>
              </a:rPr>
              <a:t>isteyebilirdi. O zaman da evrendeki düzen bozulur, her şey altüst olurdu.” cevabını verdi.</a:t>
            </a:r>
            <a:endParaRPr lang="tr-TR" dirty="0">
              <a:latin typeface="Arial Narrow" pitchFamily="34" charset="0"/>
            </a:endParaRPr>
          </a:p>
        </p:txBody>
      </p:sp>
      <p:pic>
        <p:nvPicPr>
          <p:cNvPr id="57346" name="Picture 2" descr="C:\Users\Nayir\Desktop\10_Resimler\gunes-sistemi-gezegenler.jpg"/>
          <p:cNvPicPr>
            <a:picLocks noChangeAspect="1" noChangeArrowheads="1"/>
          </p:cNvPicPr>
          <p:nvPr/>
        </p:nvPicPr>
        <p:blipFill>
          <a:blip r:embed="rId3" cstate="print"/>
          <a:srcRect/>
          <a:stretch>
            <a:fillRect/>
          </a:stretch>
        </p:blipFill>
        <p:spPr bwMode="auto">
          <a:xfrm>
            <a:off x="4963988" y="3789040"/>
            <a:ext cx="4000500" cy="2847975"/>
          </a:xfrm>
          <a:prstGeom prst="rect">
            <a:avLst/>
          </a:prstGeom>
          <a:noFill/>
        </p:spPr>
      </p:pic>
      <p:pic>
        <p:nvPicPr>
          <p:cNvPr id="57347" name="Picture 3" descr="C:\Users\Nayir\Desktop\10_Resimler\gul-nasa (1).jpg"/>
          <p:cNvPicPr>
            <a:picLocks noChangeAspect="1" noChangeArrowheads="1"/>
          </p:cNvPicPr>
          <p:nvPr/>
        </p:nvPicPr>
        <p:blipFill>
          <a:blip r:embed="rId4" cstate="print"/>
          <a:srcRect/>
          <a:stretch>
            <a:fillRect/>
          </a:stretch>
        </p:blipFill>
        <p:spPr bwMode="auto">
          <a:xfrm rot="893947">
            <a:off x="6272920" y="852875"/>
            <a:ext cx="2751700" cy="2948250"/>
          </a:xfrm>
          <a:prstGeom prst="rect">
            <a:avLst/>
          </a:prstGeom>
          <a:noFill/>
        </p:spPr>
      </p:pic>
      <p:sp>
        <p:nvSpPr>
          <p:cNvPr id="9" name="8 Metin kutusu"/>
          <p:cNvSpPr txBox="1"/>
          <p:nvPr/>
        </p:nvSpPr>
        <p:spPr>
          <a:xfrm>
            <a:off x="179512" y="1124744"/>
            <a:ext cx="2009333" cy="461665"/>
          </a:xfrm>
          <a:prstGeom prst="rect">
            <a:avLst/>
          </a:prstGeom>
          <a:noFill/>
        </p:spPr>
        <p:txBody>
          <a:bodyPr wrap="none" rtlCol="0">
            <a:spAutoFit/>
          </a:bodyPr>
          <a:lstStyle/>
          <a:p>
            <a:r>
              <a:rPr lang="tr-TR" sz="2400" dirty="0" smtClean="0">
                <a:latin typeface="Arial Narrow" pitchFamily="34" charset="0"/>
              </a:rPr>
              <a:t>Ayşe’nin Sorusu</a:t>
            </a:r>
            <a:endParaRPr lang="tr-TR" sz="2400"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0" fill="hold"/>
                                        <p:tgtEl>
                                          <p:spTgt spid="9"/>
                                        </p:tgtEl>
                                        <p:attrNameLst>
                                          <p:attrName>ppt_x</p:attrName>
                                        </p:attrNameLst>
                                      </p:cBhvr>
                                      <p:tavLst>
                                        <p:tav tm="0">
                                          <p:val>
                                            <p:strVal val="#ppt_x"/>
                                          </p:val>
                                        </p:tav>
                                        <p:tav tm="100000">
                                          <p:val>
                                            <p:strVal val="#ppt_x"/>
                                          </p:val>
                                        </p:tav>
                                      </p:tavLst>
                                    </p:anim>
                                    <p:anim calcmode="lin" valueType="num">
                                      <p:cBhvr additive="base">
                                        <p:cTn id="8"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0" fill="hold"/>
                                        <p:tgtEl>
                                          <p:spTgt spid="4"/>
                                        </p:tgtEl>
                                        <p:attrNameLst>
                                          <p:attrName>ppt_x</p:attrName>
                                        </p:attrNameLst>
                                      </p:cBhvr>
                                      <p:tavLst>
                                        <p:tav tm="0">
                                          <p:val>
                                            <p:strVal val="#ppt_x"/>
                                          </p:val>
                                        </p:tav>
                                        <p:tav tm="100000">
                                          <p:val>
                                            <p:strVal val="#ppt_x"/>
                                          </p:val>
                                        </p:tav>
                                      </p:tavLst>
                                    </p:anim>
                                    <p:anim calcmode="lin" valueType="num">
                                      <p:cBhvr additive="base">
                                        <p:cTn id="14"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57347"/>
                                        </p:tgtEl>
                                        <p:attrNameLst>
                                          <p:attrName>style.visibility</p:attrName>
                                        </p:attrNameLst>
                                      </p:cBhvr>
                                      <p:to>
                                        <p:strVal val="visible"/>
                                      </p:to>
                                    </p:set>
                                    <p:anim calcmode="lin" valueType="num">
                                      <p:cBhvr additive="base">
                                        <p:cTn id="19" dur="5000" fill="hold"/>
                                        <p:tgtEl>
                                          <p:spTgt spid="57347"/>
                                        </p:tgtEl>
                                        <p:attrNameLst>
                                          <p:attrName>ppt_x</p:attrName>
                                        </p:attrNameLst>
                                      </p:cBhvr>
                                      <p:tavLst>
                                        <p:tav tm="0">
                                          <p:val>
                                            <p:strVal val="#ppt_x"/>
                                          </p:val>
                                        </p:tav>
                                        <p:tav tm="100000">
                                          <p:val>
                                            <p:strVal val="#ppt_x"/>
                                          </p:val>
                                        </p:tav>
                                      </p:tavLst>
                                    </p:anim>
                                    <p:anim calcmode="lin" valueType="num">
                                      <p:cBhvr additive="base">
                                        <p:cTn id="20" dur="5000" fill="hold"/>
                                        <p:tgtEl>
                                          <p:spTgt spid="573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57346"/>
                                        </p:tgtEl>
                                        <p:attrNameLst>
                                          <p:attrName>style.visibility</p:attrName>
                                        </p:attrNameLst>
                                      </p:cBhvr>
                                      <p:to>
                                        <p:strVal val="visible"/>
                                      </p:to>
                                    </p:set>
                                    <p:anim calcmode="lin" valueType="num">
                                      <p:cBhvr additive="base">
                                        <p:cTn id="25" dur="5000" fill="hold"/>
                                        <p:tgtEl>
                                          <p:spTgt spid="57346"/>
                                        </p:tgtEl>
                                        <p:attrNameLst>
                                          <p:attrName>ppt_x</p:attrName>
                                        </p:attrNameLst>
                                      </p:cBhvr>
                                      <p:tavLst>
                                        <p:tav tm="0">
                                          <p:val>
                                            <p:strVal val="#ppt_x"/>
                                          </p:val>
                                        </p:tav>
                                        <p:tav tm="100000">
                                          <p:val>
                                            <p:strVal val="#ppt_x"/>
                                          </p:val>
                                        </p:tav>
                                      </p:tavLst>
                                    </p:anim>
                                    <p:anim calcmode="lin" valueType="num">
                                      <p:cBhvr additive="base">
                                        <p:cTn id="26" dur="5000" fill="hold"/>
                                        <p:tgtEl>
                                          <p:spTgt spid="57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Autofit/>
          </a:bodyPr>
          <a:lstStyle/>
          <a:p>
            <a:r>
              <a:rPr lang="tr-TR" sz="3200" dirty="0" smtClean="0">
                <a:solidFill>
                  <a:schemeClr val="tx1"/>
                </a:solidFill>
              </a:rPr>
              <a:t>ÇALIŞIRIM, ALLAH’IN YARDIMINA GÜVENİRİM VE BAŞARIRIM</a:t>
            </a:r>
            <a:endParaRPr lang="tr-TR" sz="3200" dirty="0">
              <a:solidFill>
                <a:schemeClr val="tx1"/>
              </a:solidFill>
            </a:endParaRPr>
          </a:p>
        </p:txBody>
      </p:sp>
      <p:sp>
        <p:nvSpPr>
          <p:cNvPr id="4" name="3 Dikdörtgen"/>
          <p:cNvSpPr/>
          <p:nvPr/>
        </p:nvSpPr>
        <p:spPr>
          <a:xfrm>
            <a:off x="1619672" y="1556792"/>
            <a:ext cx="4896544" cy="1200329"/>
          </a:xfrm>
          <a:prstGeom prst="rect">
            <a:avLst/>
          </a:prstGeom>
        </p:spPr>
        <p:txBody>
          <a:bodyPr wrap="square">
            <a:spAutoFit/>
          </a:bodyPr>
          <a:lstStyle/>
          <a:p>
            <a:r>
              <a:rPr lang="tr-TR" dirty="0" smtClean="0">
                <a:latin typeface="Arial" pitchFamily="34" charset="0"/>
                <a:cs typeface="Arial" pitchFamily="34" charset="0"/>
              </a:rPr>
              <a:t>“Sakın oturduğunuz yerde, ‘Allah rızkımı ver.’ deyip durmayın. Biliyorsunuz </a:t>
            </a:r>
            <a:r>
              <a:rPr lang="fr-FR" dirty="0" err="1" smtClean="0">
                <a:latin typeface="Arial" pitchFamily="34" charset="0"/>
                <a:cs typeface="Arial" pitchFamily="34" charset="0"/>
              </a:rPr>
              <a:t>ki</a:t>
            </a:r>
            <a:r>
              <a:rPr lang="fr-FR" dirty="0" smtClean="0">
                <a:latin typeface="Arial" pitchFamily="34" charset="0"/>
                <a:cs typeface="Arial" pitchFamily="34" charset="0"/>
              </a:rPr>
              <a:t> </a:t>
            </a:r>
            <a:r>
              <a:rPr lang="fr-FR" dirty="0" err="1" smtClean="0">
                <a:latin typeface="Arial" pitchFamily="34" charset="0"/>
                <a:cs typeface="Arial" pitchFamily="34" charset="0"/>
              </a:rPr>
              <a:t>gökten</a:t>
            </a:r>
            <a:r>
              <a:rPr lang="fr-FR" dirty="0" smtClean="0">
                <a:latin typeface="Arial" pitchFamily="34" charset="0"/>
                <a:cs typeface="Arial" pitchFamily="34" charset="0"/>
              </a:rPr>
              <a:t> ne </a:t>
            </a:r>
            <a:r>
              <a:rPr lang="fr-FR" dirty="0" err="1" smtClean="0">
                <a:latin typeface="Arial" pitchFamily="34" charset="0"/>
                <a:cs typeface="Arial" pitchFamily="34" charset="0"/>
              </a:rPr>
              <a:t>altın</a:t>
            </a:r>
            <a:r>
              <a:rPr lang="fr-FR" dirty="0" smtClean="0">
                <a:latin typeface="Arial" pitchFamily="34" charset="0"/>
                <a:cs typeface="Arial" pitchFamily="34" charset="0"/>
              </a:rPr>
              <a:t> </a:t>
            </a:r>
            <a:r>
              <a:rPr lang="fr-FR" dirty="0" err="1" smtClean="0">
                <a:latin typeface="Arial" pitchFamily="34" charset="0"/>
                <a:cs typeface="Arial" pitchFamily="34" charset="0"/>
              </a:rPr>
              <a:t>yağar</a:t>
            </a:r>
            <a:r>
              <a:rPr lang="fr-FR" dirty="0" smtClean="0">
                <a:latin typeface="Arial" pitchFamily="34" charset="0"/>
                <a:cs typeface="Arial" pitchFamily="34" charset="0"/>
              </a:rPr>
              <a:t> ne de </a:t>
            </a:r>
            <a:r>
              <a:rPr lang="fr-FR" dirty="0" err="1" smtClean="0">
                <a:latin typeface="Arial" pitchFamily="34" charset="0"/>
                <a:cs typeface="Arial" pitchFamily="34" charset="0"/>
              </a:rPr>
              <a:t>gümüş</a:t>
            </a:r>
            <a:r>
              <a:rPr lang="fr-FR" dirty="0" smtClean="0">
                <a:latin typeface="Arial" pitchFamily="34" charset="0"/>
                <a:cs typeface="Arial" pitchFamily="34" charset="0"/>
              </a:rPr>
              <a:t>.”</a:t>
            </a:r>
          </a:p>
          <a:p>
            <a:r>
              <a:rPr lang="tr-TR" i="1" dirty="0" smtClean="0">
                <a:latin typeface="Arial" pitchFamily="34" charset="0"/>
                <a:cs typeface="Arial" pitchFamily="34" charset="0"/>
              </a:rPr>
              <a:t>Hz. Ömer</a:t>
            </a:r>
            <a:endParaRPr lang="tr-TR" dirty="0">
              <a:latin typeface="Arial" pitchFamily="34" charset="0"/>
              <a:cs typeface="Arial" pitchFamily="34" charset="0"/>
            </a:endParaRPr>
          </a:p>
        </p:txBody>
      </p:sp>
      <p:pic>
        <p:nvPicPr>
          <p:cNvPr id="58370" name="Picture 2" descr="http://t1.gstatic.com/images?q=tbn:ANd9GcS4FA67r4-klwHYZ8PedtmazHNyDRczpqjWyIKiXzcVRCf2qL_b"/>
          <p:cNvPicPr>
            <a:picLocks noChangeAspect="1" noChangeArrowheads="1"/>
          </p:cNvPicPr>
          <p:nvPr/>
        </p:nvPicPr>
        <p:blipFill>
          <a:blip r:embed="rId3" cstate="print"/>
          <a:srcRect/>
          <a:stretch>
            <a:fillRect/>
          </a:stretch>
        </p:blipFill>
        <p:spPr bwMode="auto">
          <a:xfrm>
            <a:off x="6516216" y="2636912"/>
            <a:ext cx="2376264" cy="2994094"/>
          </a:xfrm>
          <a:prstGeom prst="rect">
            <a:avLst/>
          </a:prstGeom>
          <a:noFill/>
        </p:spPr>
      </p:pic>
      <p:sp>
        <p:nvSpPr>
          <p:cNvPr id="7" name="6 Metin kutusu"/>
          <p:cNvSpPr txBox="1"/>
          <p:nvPr/>
        </p:nvSpPr>
        <p:spPr>
          <a:xfrm>
            <a:off x="1223120" y="5877272"/>
            <a:ext cx="7920880" cy="535531"/>
          </a:xfrm>
          <a:prstGeom prst="rect">
            <a:avLst/>
          </a:prstGeom>
          <a:noFill/>
        </p:spPr>
        <p:txBody>
          <a:bodyPr wrap="square" rtlCol="0">
            <a:spAutoFit/>
          </a:bodyPr>
          <a:lstStyle/>
          <a:p>
            <a:pPr lvl="0" defTabSz="400050">
              <a:lnSpc>
                <a:spcPct val="90000"/>
              </a:lnSpc>
              <a:spcBef>
                <a:spcPct val="0"/>
              </a:spcBef>
              <a:spcAft>
                <a:spcPct val="35000"/>
              </a:spcAft>
            </a:pPr>
            <a:r>
              <a:rPr lang="tr-TR" sz="3200" dirty="0" smtClean="0"/>
              <a:t>Tembellik etme ne olur çalış senin de olur.</a:t>
            </a:r>
            <a:endParaRPr lang="tr-T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58370"/>
                                        </p:tgtEl>
                                        <p:attrNameLst>
                                          <p:attrName>style.visibility</p:attrName>
                                        </p:attrNameLst>
                                      </p:cBhvr>
                                      <p:to>
                                        <p:strVal val="visible"/>
                                      </p:to>
                                    </p:set>
                                    <p:anim calcmode="lin" valueType="num">
                                      <p:cBhvr additive="base">
                                        <p:cTn id="13" dur="5000" fill="hold"/>
                                        <p:tgtEl>
                                          <p:spTgt spid="58370"/>
                                        </p:tgtEl>
                                        <p:attrNameLst>
                                          <p:attrName>ppt_x</p:attrName>
                                        </p:attrNameLst>
                                      </p:cBhvr>
                                      <p:tavLst>
                                        <p:tav tm="0">
                                          <p:val>
                                            <p:strVal val="#ppt_x"/>
                                          </p:val>
                                        </p:tav>
                                        <p:tav tm="100000">
                                          <p:val>
                                            <p:strVal val="#ppt_x"/>
                                          </p:val>
                                        </p:tav>
                                      </p:tavLst>
                                    </p:anim>
                                    <p:anim calcmode="lin" valueType="num">
                                      <p:cBhvr additive="base">
                                        <p:cTn id="14" dur="50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0" fill="hold"/>
                                        <p:tgtEl>
                                          <p:spTgt spid="7"/>
                                        </p:tgtEl>
                                        <p:attrNameLst>
                                          <p:attrName>ppt_x</p:attrName>
                                        </p:attrNameLst>
                                      </p:cBhvr>
                                      <p:tavLst>
                                        <p:tav tm="0">
                                          <p:val>
                                            <p:strVal val="#ppt_x"/>
                                          </p:val>
                                        </p:tav>
                                        <p:tav tm="100000">
                                          <p:val>
                                            <p:strVal val="#ppt_x"/>
                                          </p:val>
                                        </p:tav>
                                      </p:tavLst>
                                    </p:anim>
                                    <p:anim calcmode="lin" valueType="num">
                                      <p:cBhvr additive="base">
                                        <p:cTn id="20"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268760"/>
            <a:ext cx="8352928" cy="1477328"/>
          </a:xfrm>
          <a:prstGeom prst="rect">
            <a:avLst/>
          </a:prstGeom>
        </p:spPr>
        <p:txBody>
          <a:bodyPr wrap="square">
            <a:spAutoFit/>
          </a:bodyPr>
          <a:lstStyle/>
          <a:p>
            <a:r>
              <a:rPr lang="tr-TR" dirty="0" smtClean="0"/>
              <a:t>Allah insanlara, çaba ve çalışmalarına göre karşılık verir. </a:t>
            </a:r>
            <a:r>
              <a:rPr lang="tr-TR" dirty="0" err="1" smtClean="0"/>
              <a:t>Kur’an’da</a:t>
            </a:r>
            <a:r>
              <a:rPr lang="tr-TR" dirty="0" smtClean="0"/>
              <a:t> bu konu oldukça açık biçimde ifade edilmiştir: “İnsana çalışmasından başka bir şey yoktur.” Bir başka ayette ise “Kim de </a:t>
            </a:r>
            <a:r>
              <a:rPr lang="tr-TR" dirty="0" err="1" smtClean="0"/>
              <a:t>ahireti</a:t>
            </a:r>
            <a:r>
              <a:rPr lang="tr-TR" dirty="0" smtClean="0"/>
              <a:t> ister ve inanarak ona yaraşır biçimde çalışırsa öylelerinin çalışmalarının karşılığı verilir.” buyrulur.</a:t>
            </a:r>
            <a:endParaRPr lang="tr-TR" dirty="0"/>
          </a:p>
        </p:txBody>
      </p:sp>
      <p:sp>
        <p:nvSpPr>
          <p:cNvPr id="5" name="2 Başlık"/>
          <p:cNvSpPr>
            <a:spLocks noGrp="1"/>
          </p:cNvSpPr>
          <p:nvPr>
            <p:ph type="title"/>
          </p:nvPr>
        </p:nvSpPr>
        <p:spPr>
          <a:xfrm>
            <a:off x="539552" y="0"/>
            <a:ext cx="7467600" cy="1143000"/>
          </a:xfrm>
        </p:spPr>
        <p:txBody>
          <a:bodyPr>
            <a:noAutofit/>
          </a:bodyPr>
          <a:lstStyle/>
          <a:p>
            <a:r>
              <a:rPr lang="tr-TR" sz="3200" dirty="0" smtClean="0">
                <a:solidFill>
                  <a:schemeClr val="tx1"/>
                </a:solidFill>
              </a:rPr>
              <a:t>ÇALIŞIRIM, ALLAH’IN YARDIMINA GÜVENİRİM VE BAŞARIRIM</a:t>
            </a:r>
            <a:endParaRPr lang="tr-TR" sz="3200" dirty="0">
              <a:solidFill>
                <a:schemeClr val="tx1"/>
              </a:solidFill>
            </a:endParaRPr>
          </a:p>
        </p:txBody>
      </p:sp>
      <p:graphicFrame>
        <p:nvGraphicFramePr>
          <p:cNvPr id="6" name="5 Diyagram"/>
          <p:cNvGraphicFramePr/>
          <p:nvPr/>
        </p:nvGraphicFramePr>
        <p:xfrm>
          <a:off x="179512" y="2794000"/>
          <a:ext cx="5904656" cy="37313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6 Metin kutusu"/>
          <p:cNvSpPr txBox="1"/>
          <p:nvPr/>
        </p:nvSpPr>
        <p:spPr>
          <a:xfrm rot="1127606">
            <a:off x="6691508" y="1071152"/>
            <a:ext cx="2286839" cy="7725192"/>
          </a:xfrm>
          <a:prstGeom prst="rect">
            <a:avLst/>
          </a:prstGeom>
          <a:noFill/>
        </p:spPr>
        <p:txBody>
          <a:bodyPr wrap="square" rtlCol="0">
            <a:spAutoFit/>
          </a:bodyPr>
          <a:lstStyle/>
          <a:p>
            <a:r>
              <a:rPr lang="tr-TR" sz="49600" b="1" dirty="0" smtClean="0"/>
              <a:t>?</a:t>
            </a:r>
            <a:endParaRPr lang="tr-TR" sz="49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0" fill="hold"/>
                                        <p:tgtEl>
                                          <p:spTgt spid="6"/>
                                        </p:tgtEl>
                                        <p:attrNameLst>
                                          <p:attrName>ppt_x</p:attrName>
                                        </p:attrNameLst>
                                      </p:cBhvr>
                                      <p:tavLst>
                                        <p:tav tm="0">
                                          <p:val>
                                            <p:strVal val="#ppt_x"/>
                                          </p:val>
                                        </p:tav>
                                        <p:tav tm="100000">
                                          <p:val>
                                            <p:strVal val="#ppt_x"/>
                                          </p:val>
                                        </p:tav>
                                      </p:tavLst>
                                    </p:anim>
                                    <p:anim calcmode="lin" valueType="num">
                                      <p:cBhvr additive="base">
                                        <p:cTn id="14"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tr-TR" sz="3600" dirty="0" smtClean="0">
                <a:latin typeface="Arial" pitchFamily="34" charset="0"/>
                <a:cs typeface="Arial" pitchFamily="34" charset="0"/>
              </a:rPr>
              <a:t>İhlâs </a:t>
            </a:r>
            <a:r>
              <a:rPr lang="tr-TR" sz="3600" dirty="0" err="1" smtClean="0">
                <a:latin typeface="Arial" pitchFamily="34" charset="0"/>
                <a:cs typeface="Arial" pitchFamily="34" charset="0"/>
              </a:rPr>
              <a:t>Suresİ</a:t>
            </a:r>
            <a:endParaRPr lang="tr-TR" sz="3600" dirty="0">
              <a:latin typeface="Arial" pitchFamily="34" charset="0"/>
              <a:cs typeface="Arial" pitchFamily="34" charset="0"/>
            </a:endParaRPr>
          </a:p>
        </p:txBody>
      </p:sp>
      <p:graphicFrame>
        <p:nvGraphicFramePr>
          <p:cNvPr id="4" name="3 Diyagram"/>
          <p:cNvGraphicFramePr/>
          <p:nvPr/>
        </p:nvGraphicFramePr>
        <p:xfrm>
          <a:off x="1187624" y="1628800"/>
          <a:ext cx="5742802" cy="18508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 Dikdörtgen"/>
          <p:cNvSpPr/>
          <p:nvPr/>
        </p:nvSpPr>
        <p:spPr>
          <a:xfrm>
            <a:off x="1043608" y="3645024"/>
            <a:ext cx="6984776" cy="2308324"/>
          </a:xfrm>
          <a:prstGeom prst="rect">
            <a:avLst/>
          </a:prstGeom>
        </p:spPr>
        <p:txBody>
          <a:bodyPr wrap="square">
            <a:spAutoFit/>
          </a:bodyPr>
          <a:lstStyle/>
          <a:p>
            <a:r>
              <a:rPr lang="tr-TR" b="1" dirty="0" smtClean="0"/>
              <a:t>Anlamı</a:t>
            </a:r>
          </a:p>
          <a:p>
            <a:r>
              <a:rPr lang="tr-TR" dirty="0" smtClean="0"/>
              <a:t>Rahman ve Rahîm olan Allah’ın adıyla</a:t>
            </a:r>
          </a:p>
          <a:p>
            <a:r>
              <a:rPr lang="es-ES" dirty="0" smtClean="0"/>
              <a:t>1. De ki: O, Allah’tır, bir tektir.</a:t>
            </a:r>
          </a:p>
          <a:p>
            <a:r>
              <a:rPr lang="tr-TR" dirty="0" smtClean="0"/>
              <a:t>2. Allah </a:t>
            </a:r>
            <a:r>
              <a:rPr lang="tr-TR" dirty="0" err="1" smtClean="0"/>
              <a:t>Samed’dir</a:t>
            </a:r>
            <a:r>
              <a:rPr lang="tr-TR" dirty="0" smtClean="0"/>
              <a:t> (Her şey ona muhtaçtır; o, hiçbir şeye</a:t>
            </a:r>
          </a:p>
          <a:p>
            <a:r>
              <a:rPr lang="tr-TR" dirty="0" smtClean="0"/>
              <a:t>muhtaç değildir.).</a:t>
            </a:r>
          </a:p>
          <a:p>
            <a:r>
              <a:rPr lang="tr-TR" dirty="0" smtClean="0"/>
              <a:t>3. Ondan çocuk olmamıştır (Kimsenin babası değildir.).</a:t>
            </a:r>
          </a:p>
          <a:p>
            <a:r>
              <a:rPr lang="tr-TR" dirty="0" smtClean="0"/>
              <a:t>Kendisi de doğmamıştır (Kimsenin çocuğu da değildir.).</a:t>
            </a:r>
          </a:p>
          <a:p>
            <a:r>
              <a:rPr lang="tr-TR" dirty="0" smtClean="0"/>
              <a:t>4. Hiçbir şey ona denk ve benzer de değildir.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0" fill="hold"/>
                                        <p:tgtEl>
                                          <p:spTgt spid="6"/>
                                        </p:tgtEl>
                                        <p:attrNameLst>
                                          <p:attrName>ppt_x</p:attrName>
                                        </p:attrNameLst>
                                      </p:cBhvr>
                                      <p:tavLst>
                                        <p:tav tm="0">
                                          <p:val>
                                            <p:strVal val="#ppt_x"/>
                                          </p:val>
                                        </p:tav>
                                        <p:tav tm="100000">
                                          <p:val>
                                            <p:strVal val="#ppt_x"/>
                                          </p:val>
                                        </p:tav>
                                      </p:tavLst>
                                    </p:anim>
                                    <p:anim calcmode="lin" valueType="num">
                                      <p:cBhvr additive="base">
                                        <p:cTn id="14"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C:\Users\Nayir\Desktop\Adsız.png"/>
          <p:cNvPicPr>
            <a:picLocks noChangeAspect="1" noChangeArrowheads="1"/>
          </p:cNvPicPr>
          <p:nvPr/>
        </p:nvPicPr>
        <p:blipFill>
          <a:blip r:embed="rId3" cstate="print"/>
          <a:srcRect/>
          <a:stretch>
            <a:fillRect/>
          </a:stretch>
        </p:blipFill>
        <p:spPr bwMode="auto">
          <a:xfrm>
            <a:off x="395536" y="1844824"/>
            <a:ext cx="8100392" cy="289768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84995" name="Picture 3" descr="C:\Users\Nayir\Desktop\ş.jpg"/>
          <p:cNvPicPr>
            <a:picLocks noChangeAspect="1" noChangeArrowheads="1"/>
          </p:cNvPicPr>
          <p:nvPr/>
        </p:nvPicPr>
        <p:blipFill>
          <a:blip r:embed="rId3" cstate="print"/>
          <a:srcRect/>
          <a:stretch>
            <a:fillRect/>
          </a:stretch>
        </p:blipFill>
        <p:spPr bwMode="auto">
          <a:xfrm>
            <a:off x="505238" y="0"/>
            <a:ext cx="8099210" cy="6858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419872" y="332656"/>
            <a:ext cx="5105400" cy="2492848"/>
          </a:xfrm>
        </p:spPr>
        <p:txBody>
          <a:bodyPr>
            <a:normAutofit/>
          </a:bodyPr>
          <a:lstStyle/>
          <a:p>
            <a:r>
              <a:rPr lang="tr-TR" sz="4000" dirty="0" smtClean="0"/>
              <a:t>İNSAN AKILLI VE </a:t>
            </a:r>
            <a:br>
              <a:rPr lang="tr-TR" sz="4000" dirty="0" smtClean="0"/>
            </a:br>
            <a:r>
              <a:rPr lang="tr-TR" sz="4000" dirty="0" smtClean="0"/>
              <a:t>İNANAN BİR VARLIKTIR</a:t>
            </a:r>
            <a:endParaRPr lang="tr-TR" sz="4000" dirty="0"/>
          </a:p>
        </p:txBody>
      </p:sp>
      <p:graphicFrame>
        <p:nvGraphicFramePr>
          <p:cNvPr id="6" name="5 Diyagram"/>
          <p:cNvGraphicFramePr/>
          <p:nvPr/>
        </p:nvGraphicFramePr>
        <p:xfrm>
          <a:off x="323528" y="2420888"/>
          <a:ext cx="4320480" cy="3703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46" name="Picture 2" descr="http://www.kitapokuyoruz.com/YaziResimleri/694.gif"/>
          <p:cNvPicPr>
            <a:picLocks noChangeAspect="1" noChangeArrowheads="1"/>
          </p:cNvPicPr>
          <p:nvPr/>
        </p:nvPicPr>
        <p:blipFill>
          <a:blip r:embed="rId7" cstate="print"/>
          <a:srcRect/>
          <a:stretch>
            <a:fillRect/>
          </a:stretch>
        </p:blipFill>
        <p:spPr bwMode="auto">
          <a:xfrm>
            <a:off x="5004048" y="2996952"/>
            <a:ext cx="3619500" cy="2381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0" fill="hold"/>
                                        <p:tgtEl>
                                          <p:spTgt spid="6146"/>
                                        </p:tgtEl>
                                        <p:attrNameLst>
                                          <p:attrName>ppt_x</p:attrName>
                                        </p:attrNameLst>
                                      </p:cBhvr>
                                      <p:tavLst>
                                        <p:tav tm="0">
                                          <p:val>
                                            <p:strVal val="#ppt_x"/>
                                          </p:val>
                                        </p:tav>
                                        <p:tav tm="100000">
                                          <p:val>
                                            <p:strVal val="#ppt_x"/>
                                          </p:val>
                                        </p:tav>
                                      </p:tavLst>
                                    </p:anim>
                                    <p:anim calcmode="lin" valueType="num">
                                      <p:cBhvr additive="base">
                                        <p:cTn id="14" dur="50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400" dirty="0" smtClean="0"/>
              <a:t>İNSAN AKILLI VE </a:t>
            </a:r>
            <a:br>
              <a:rPr lang="tr-TR" sz="4400" dirty="0" smtClean="0"/>
            </a:br>
            <a:r>
              <a:rPr lang="tr-TR" sz="4400" dirty="0" smtClean="0"/>
              <a:t>İNANAN BİR VARLIKTIR</a:t>
            </a:r>
            <a:endParaRPr lang="tr-TR" dirty="0"/>
          </a:p>
        </p:txBody>
      </p:sp>
      <p:graphicFrame>
        <p:nvGraphicFramePr>
          <p:cNvPr id="7" name="6 Diyagram"/>
          <p:cNvGraphicFramePr/>
          <p:nvPr>
            <p:extLst>
              <p:ext uri="{D42A27DB-BD31-4B8C-83A1-F6EECF244321}">
                <p14:modId xmlns:p14="http://schemas.microsoft.com/office/powerpoint/2010/main" xmlns="" val="3605171433"/>
              </p:ext>
            </p:extLst>
          </p:nvPr>
        </p:nvGraphicFramePr>
        <p:xfrm>
          <a:off x="107504" y="2636912"/>
          <a:ext cx="4176464" cy="3055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1" name="Picture 1" descr="C:\Users\Nayir\Desktop\10_Resimler\Dua-eden-adam.jpg"/>
          <p:cNvPicPr>
            <a:picLocks noChangeAspect="1" noChangeArrowheads="1"/>
          </p:cNvPicPr>
          <p:nvPr/>
        </p:nvPicPr>
        <p:blipFill>
          <a:blip r:embed="rId7" cstate="print"/>
          <a:srcRect/>
          <a:stretch>
            <a:fillRect/>
          </a:stretch>
        </p:blipFill>
        <p:spPr bwMode="auto">
          <a:xfrm>
            <a:off x="4427984" y="4221088"/>
            <a:ext cx="3168352" cy="2376265"/>
          </a:xfrm>
          <a:prstGeom prst="rect">
            <a:avLst/>
          </a:prstGeom>
          <a:noFill/>
        </p:spPr>
      </p:pic>
      <p:pic>
        <p:nvPicPr>
          <p:cNvPr id="5123" name="Picture 3" descr="NAMAZ kılan ve ORUÇ tutanın FARKI"/>
          <p:cNvPicPr>
            <a:picLocks noChangeAspect="1" noChangeArrowheads="1"/>
          </p:cNvPicPr>
          <p:nvPr/>
        </p:nvPicPr>
        <p:blipFill>
          <a:blip r:embed="rId8" cstate="print"/>
          <a:srcRect/>
          <a:stretch>
            <a:fillRect/>
          </a:stretch>
        </p:blipFill>
        <p:spPr bwMode="auto">
          <a:xfrm>
            <a:off x="4355976" y="1628800"/>
            <a:ext cx="3168352" cy="21122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0" fill="hold"/>
                                        <p:tgtEl>
                                          <p:spTgt spid="5123"/>
                                        </p:tgtEl>
                                        <p:attrNameLst>
                                          <p:attrName>ppt_x</p:attrName>
                                        </p:attrNameLst>
                                      </p:cBhvr>
                                      <p:tavLst>
                                        <p:tav tm="0">
                                          <p:val>
                                            <p:strVal val="#ppt_x"/>
                                          </p:val>
                                        </p:tav>
                                        <p:tav tm="100000">
                                          <p:val>
                                            <p:strVal val="#ppt_x"/>
                                          </p:val>
                                        </p:tav>
                                      </p:tavLst>
                                    </p:anim>
                                    <p:anim calcmode="lin" valueType="num">
                                      <p:cBhvr additive="base">
                                        <p:cTn id="14" dur="50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5121"/>
                                        </p:tgtEl>
                                        <p:attrNameLst>
                                          <p:attrName>style.visibility</p:attrName>
                                        </p:attrNameLst>
                                      </p:cBhvr>
                                      <p:to>
                                        <p:strVal val="visible"/>
                                      </p:to>
                                    </p:set>
                                    <p:anim calcmode="lin" valueType="num">
                                      <p:cBhvr additive="base">
                                        <p:cTn id="19" dur="5000" fill="hold"/>
                                        <p:tgtEl>
                                          <p:spTgt spid="5121"/>
                                        </p:tgtEl>
                                        <p:attrNameLst>
                                          <p:attrName>ppt_x</p:attrName>
                                        </p:attrNameLst>
                                      </p:cBhvr>
                                      <p:tavLst>
                                        <p:tav tm="0">
                                          <p:val>
                                            <p:strVal val="#ppt_x"/>
                                          </p:val>
                                        </p:tav>
                                        <p:tav tm="100000">
                                          <p:val>
                                            <p:strVal val="#ppt_x"/>
                                          </p:val>
                                        </p:tav>
                                      </p:tavLst>
                                    </p:anim>
                                    <p:anim calcmode="lin" valueType="num">
                                      <p:cBhvr additive="base">
                                        <p:cTn id="20" dur="5000" fill="hold"/>
                                        <p:tgtEl>
                                          <p:spTgt spid="5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
          <p:cNvGrpSpPr/>
          <p:nvPr/>
        </p:nvGrpSpPr>
        <p:grpSpPr>
          <a:xfrm>
            <a:off x="3419872" y="2492896"/>
            <a:ext cx="2134411" cy="1763289"/>
            <a:chOff x="3145262" y="2367702"/>
            <a:chExt cx="2134411" cy="1763289"/>
          </a:xfrm>
          <a:effectLst/>
        </p:grpSpPr>
        <p:sp>
          <p:nvSpPr>
            <p:cNvPr id="3" name="2 Oval"/>
            <p:cNvSpPr/>
            <p:nvPr/>
          </p:nvSpPr>
          <p:spPr>
            <a:xfrm>
              <a:off x="3145262" y="2367702"/>
              <a:ext cx="2134411" cy="1763289"/>
            </a:xfrm>
            <a:prstGeom prst="ellipse">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 name="Oval 4"/>
            <p:cNvSpPr/>
            <p:nvPr/>
          </p:nvSpPr>
          <p:spPr>
            <a:xfrm>
              <a:off x="3457839" y="2625930"/>
              <a:ext cx="1509257" cy="12468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b="1" kern="1200" dirty="0" smtClean="0"/>
                <a:t>İNSAN AKIL SAYESİNDE</a:t>
              </a:r>
              <a:endParaRPr lang="tr-TR" sz="2000" b="1" kern="1200" dirty="0"/>
            </a:p>
          </p:txBody>
        </p:sp>
      </p:grpSp>
      <p:grpSp>
        <p:nvGrpSpPr>
          <p:cNvPr id="5" name="4 Grup"/>
          <p:cNvGrpSpPr/>
          <p:nvPr/>
        </p:nvGrpSpPr>
        <p:grpSpPr>
          <a:xfrm>
            <a:off x="2699792" y="260648"/>
            <a:ext cx="1643849" cy="1643849"/>
            <a:chOff x="3384376" y="-11"/>
            <a:chExt cx="1643849" cy="1643849"/>
          </a:xfrm>
          <a:effectLst/>
        </p:grpSpPr>
        <p:sp>
          <p:nvSpPr>
            <p:cNvPr id="6" name="5 Oval"/>
            <p:cNvSpPr/>
            <p:nvPr/>
          </p:nvSpPr>
          <p:spPr>
            <a:xfrm>
              <a:off x="3384376" y="-11"/>
              <a:ext cx="1643849" cy="1643849"/>
            </a:xfrm>
            <a:prstGeom prst="ellipse">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7" name="Oval 4"/>
            <p:cNvSpPr/>
            <p:nvPr/>
          </p:nvSpPr>
          <p:spPr>
            <a:xfrm>
              <a:off x="3625112" y="240725"/>
              <a:ext cx="1162377" cy="116237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DÜŞÜNÜR</a:t>
              </a:r>
              <a:endParaRPr lang="tr-TR" sz="1700" b="1" kern="1200" dirty="0"/>
            </a:p>
          </p:txBody>
        </p:sp>
      </p:grpSp>
      <p:grpSp>
        <p:nvGrpSpPr>
          <p:cNvPr id="8" name="7 Grup"/>
          <p:cNvGrpSpPr/>
          <p:nvPr/>
        </p:nvGrpSpPr>
        <p:grpSpPr>
          <a:xfrm>
            <a:off x="4860032" y="332656"/>
            <a:ext cx="1808234" cy="1808234"/>
            <a:chOff x="1380581" y="807884"/>
            <a:chExt cx="1808234" cy="1808234"/>
          </a:xfrm>
          <a:effectLst/>
        </p:grpSpPr>
        <p:sp>
          <p:nvSpPr>
            <p:cNvPr id="9" name="8 Oval"/>
            <p:cNvSpPr/>
            <p:nvPr/>
          </p:nvSpPr>
          <p:spPr>
            <a:xfrm>
              <a:off x="1380581" y="807884"/>
              <a:ext cx="1808234" cy="1808234"/>
            </a:xfrm>
            <a:prstGeom prst="ellipse">
              <a:avLst/>
            </a:pr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0" name="Oval 4"/>
            <p:cNvSpPr/>
            <p:nvPr/>
          </p:nvSpPr>
          <p:spPr>
            <a:xfrm>
              <a:off x="1645391" y="1072694"/>
              <a:ext cx="1278614" cy="12786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DOĞRU VE YANLIŞI AYIRT EDER</a:t>
              </a:r>
              <a:endParaRPr lang="tr-TR" sz="1700" b="1" kern="1200" dirty="0"/>
            </a:p>
          </p:txBody>
        </p:sp>
      </p:grpSp>
      <p:grpSp>
        <p:nvGrpSpPr>
          <p:cNvPr id="11" name="10 Grup"/>
          <p:cNvGrpSpPr/>
          <p:nvPr/>
        </p:nvGrpSpPr>
        <p:grpSpPr>
          <a:xfrm>
            <a:off x="6300192" y="2132856"/>
            <a:ext cx="1808234" cy="1808234"/>
            <a:chOff x="904456" y="2744404"/>
            <a:chExt cx="1808234" cy="1808234"/>
          </a:xfrm>
          <a:effectLst/>
        </p:grpSpPr>
        <p:sp>
          <p:nvSpPr>
            <p:cNvPr id="12" name="11 Oval"/>
            <p:cNvSpPr/>
            <p:nvPr/>
          </p:nvSpPr>
          <p:spPr>
            <a:xfrm>
              <a:off x="904456" y="2744404"/>
              <a:ext cx="1808234" cy="1808234"/>
            </a:xfrm>
            <a:prstGeom prst="ellipse">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13" name="Oval 4"/>
            <p:cNvSpPr/>
            <p:nvPr/>
          </p:nvSpPr>
          <p:spPr>
            <a:xfrm>
              <a:off x="1169266" y="3009214"/>
              <a:ext cx="1278614" cy="12786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DOĞRU OLANA YÖNELİR</a:t>
              </a:r>
              <a:endParaRPr lang="tr-TR" sz="1700" b="1" kern="1200" dirty="0"/>
            </a:p>
          </p:txBody>
        </p:sp>
      </p:grpSp>
      <p:grpSp>
        <p:nvGrpSpPr>
          <p:cNvPr id="14" name="13 Grup"/>
          <p:cNvGrpSpPr/>
          <p:nvPr/>
        </p:nvGrpSpPr>
        <p:grpSpPr>
          <a:xfrm>
            <a:off x="5652120" y="4437112"/>
            <a:ext cx="1808234" cy="1808234"/>
            <a:chOff x="5236119" y="807884"/>
            <a:chExt cx="1808234" cy="1808234"/>
          </a:xfrm>
          <a:solidFill>
            <a:srgbClr val="002060"/>
          </a:solidFill>
          <a:effectLst/>
        </p:grpSpPr>
        <p:sp>
          <p:nvSpPr>
            <p:cNvPr id="15" name="14 Oval"/>
            <p:cNvSpPr/>
            <p:nvPr/>
          </p:nvSpPr>
          <p:spPr>
            <a:xfrm>
              <a:off x="5236119" y="807884"/>
              <a:ext cx="1808234" cy="1808234"/>
            </a:xfrm>
            <a:prstGeom prst="ellipse">
              <a:avLst/>
            </a:prstGeom>
            <a:grpFill/>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6" name="Oval 4"/>
            <p:cNvSpPr/>
            <p:nvPr/>
          </p:nvSpPr>
          <p:spPr>
            <a:xfrm>
              <a:off x="5500929" y="1072694"/>
              <a:ext cx="1278614" cy="127861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OLAYLARI KAVRAR</a:t>
              </a:r>
              <a:endParaRPr lang="tr-TR" sz="1700" b="1" kern="1200" dirty="0"/>
            </a:p>
          </p:txBody>
        </p:sp>
      </p:grpSp>
      <p:grpSp>
        <p:nvGrpSpPr>
          <p:cNvPr id="17" name="16 Grup"/>
          <p:cNvGrpSpPr/>
          <p:nvPr/>
        </p:nvGrpSpPr>
        <p:grpSpPr>
          <a:xfrm>
            <a:off x="3491880" y="5049766"/>
            <a:ext cx="1808234" cy="1808234"/>
            <a:chOff x="5712239" y="2893901"/>
            <a:chExt cx="1808234" cy="1808234"/>
          </a:xfrm>
          <a:effectLst/>
        </p:grpSpPr>
        <p:sp>
          <p:nvSpPr>
            <p:cNvPr id="18" name="17 Oval"/>
            <p:cNvSpPr/>
            <p:nvPr/>
          </p:nvSpPr>
          <p:spPr>
            <a:xfrm>
              <a:off x="5712239" y="2893901"/>
              <a:ext cx="1808234" cy="1808234"/>
            </a:xfrm>
            <a:prstGeom prst="ellipse">
              <a:avLst/>
            </a:prstGeom>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9" name="Oval 4"/>
            <p:cNvSpPr/>
            <p:nvPr/>
          </p:nvSpPr>
          <p:spPr>
            <a:xfrm>
              <a:off x="5977049" y="3158711"/>
              <a:ext cx="1278614" cy="12786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OLAYLAR ARASINDA NEDEN-SONUÇ İLİŞKİSİ KURAR</a:t>
              </a:r>
              <a:endParaRPr lang="tr-TR" sz="1700" b="1" kern="1200" dirty="0"/>
            </a:p>
          </p:txBody>
        </p:sp>
      </p:grpSp>
      <p:grpSp>
        <p:nvGrpSpPr>
          <p:cNvPr id="20" name="19 Grup"/>
          <p:cNvGrpSpPr/>
          <p:nvPr/>
        </p:nvGrpSpPr>
        <p:grpSpPr>
          <a:xfrm>
            <a:off x="1259632" y="3933056"/>
            <a:ext cx="1808234" cy="1808234"/>
            <a:chOff x="4378181" y="4566756"/>
            <a:chExt cx="1808234" cy="1808234"/>
          </a:xfrm>
          <a:effectLst/>
        </p:grpSpPr>
        <p:sp>
          <p:nvSpPr>
            <p:cNvPr id="21" name="20 Oval"/>
            <p:cNvSpPr/>
            <p:nvPr/>
          </p:nvSpPr>
          <p:spPr>
            <a:xfrm>
              <a:off x="4378181" y="4566756"/>
              <a:ext cx="1808234" cy="1808234"/>
            </a:xfrm>
            <a:prstGeom prst="ellipse">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2" name="Oval 4"/>
            <p:cNvSpPr/>
            <p:nvPr/>
          </p:nvSpPr>
          <p:spPr>
            <a:xfrm>
              <a:off x="4642991" y="4831566"/>
              <a:ext cx="1278614" cy="12786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AHLAKİ DEĞERLERİN ÖNEMİNİ ANLAR</a:t>
              </a:r>
              <a:endParaRPr lang="tr-TR" sz="1700" b="1" kern="1200" dirty="0"/>
            </a:p>
          </p:txBody>
        </p:sp>
      </p:grpSp>
      <p:grpSp>
        <p:nvGrpSpPr>
          <p:cNvPr id="23" name="22 Grup"/>
          <p:cNvGrpSpPr/>
          <p:nvPr/>
        </p:nvGrpSpPr>
        <p:grpSpPr>
          <a:xfrm>
            <a:off x="971600" y="1700808"/>
            <a:ext cx="1808234" cy="1808234"/>
            <a:chOff x="2238519" y="4566756"/>
            <a:chExt cx="1808234" cy="1808234"/>
          </a:xfrm>
          <a:effectLst/>
        </p:grpSpPr>
        <p:sp>
          <p:nvSpPr>
            <p:cNvPr id="24" name="23 Oval"/>
            <p:cNvSpPr/>
            <p:nvPr/>
          </p:nvSpPr>
          <p:spPr>
            <a:xfrm>
              <a:off x="2238519" y="4566756"/>
              <a:ext cx="1808234" cy="1808234"/>
            </a:xfrm>
            <a:prstGeom prst="ellipse">
              <a:avLst/>
            </a:prstGeom>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5" name="Oval 4"/>
            <p:cNvSpPr/>
            <p:nvPr/>
          </p:nvSpPr>
          <p:spPr>
            <a:xfrm>
              <a:off x="2503329" y="4831566"/>
              <a:ext cx="1278614" cy="12786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tr-TR" sz="1700" b="1" kern="1200" dirty="0" smtClean="0"/>
                <a:t>BENZERLİK VE FARKLILIKLARIN BİLİNCİNE VARIR</a:t>
              </a:r>
              <a:endParaRPr lang="tr-TR" sz="1700" b="1" kern="1200" dirty="0"/>
            </a:p>
          </p:txBody>
        </p:sp>
      </p:grpSp>
      <p:sp>
        <p:nvSpPr>
          <p:cNvPr id="29" name="28 Sağ Ok"/>
          <p:cNvSpPr/>
          <p:nvPr/>
        </p:nvSpPr>
        <p:spPr>
          <a:xfrm rot="14483955">
            <a:off x="3563888" y="2132856"/>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30 Sağ Ok"/>
          <p:cNvSpPr/>
          <p:nvPr/>
        </p:nvSpPr>
        <p:spPr>
          <a:xfrm rot="18530158">
            <a:off x="4876463" y="2103873"/>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2" name="31 Sağ Ok"/>
          <p:cNvSpPr/>
          <p:nvPr/>
        </p:nvSpPr>
        <p:spPr>
          <a:xfrm rot="8032854">
            <a:off x="3025343" y="4044573"/>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3" name="32 Sağ Ok"/>
          <p:cNvSpPr/>
          <p:nvPr/>
        </p:nvSpPr>
        <p:spPr>
          <a:xfrm rot="20842478">
            <a:off x="5678375" y="3112694"/>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4" name="33 Sağ Ok"/>
          <p:cNvSpPr/>
          <p:nvPr/>
        </p:nvSpPr>
        <p:spPr>
          <a:xfrm rot="5400000">
            <a:off x="4211960" y="4509120"/>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5" name="34 Sağ Ok"/>
          <p:cNvSpPr/>
          <p:nvPr/>
        </p:nvSpPr>
        <p:spPr>
          <a:xfrm rot="12053399">
            <a:off x="2886072" y="2937204"/>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6" name="35 Sağ Ok"/>
          <p:cNvSpPr/>
          <p:nvPr/>
        </p:nvSpPr>
        <p:spPr>
          <a:xfrm rot="2788163">
            <a:off x="5449926" y="4119653"/>
            <a:ext cx="432048" cy="288032"/>
          </a:xfrm>
          <a:prstGeom prst="rightArrow">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20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4)">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0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4)">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20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4)">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20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4"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heel(4)">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20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heel(4)">
                                      <p:cBhvr>
                                        <p:cTn id="57" dur="20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20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4"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heel(4)">
                                      <p:cBhvr>
                                        <p:cTn id="67" dur="20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20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4"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4)">
                                      <p:cBhvr>
                                        <p:cTn id="7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2" grpId="0" animBg="1"/>
      <p:bldP spid="33" grpId="0" animBg="1"/>
      <p:bldP spid="34" grpId="0" animBg="1"/>
      <p:bldP spid="35"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187624" y="260648"/>
            <a:ext cx="7272808" cy="821953"/>
          </a:xfrm>
        </p:spPr>
        <p:txBody>
          <a:bodyPr>
            <a:normAutofit fontScale="90000"/>
          </a:bodyPr>
          <a:lstStyle/>
          <a:p>
            <a:r>
              <a:rPr lang="tr-TR" dirty="0" smtClean="0"/>
              <a:t>EVRENDE BİR DÜZEN VARDIR</a:t>
            </a:r>
            <a:endParaRPr lang="tr-TR" dirty="0"/>
          </a:p>
        </p:txBody>
      </p:sp>
      <p:sp>
        <p:nvSpPr>
          <p:cNvPr id="8" name="7 Metin kutusu"/>
          <p:cNvSpPr txBox="1"/>
          <p:nvPr/>
        </p:nvSpPr>
        <p:spPr>
          <a:xfrm>
            <a:off x="1187624" y="1196752"/>
            <a:ext cx="6984776" cy="584775"/>
          </a:xfrm>
          <a:prstGeom prst="rect">
            <a:avLst/>
          </a:prstGeom>
          <a:noFill/>
        </p:spPr>
        <p:txBody>
          <a:bodyPr wrap="square" rtlCol="0">
            <a:spAutoFit/>
          </a:bodyPr>
          <a:lstStyle/>
          <a:p>
            <a:r>
              <a:rPr lang="tr-TR" sz="3200" dirty="0" smtClean="0"/>
              <a:t>Gece ve Gündüzün Birbirini Takip Etmesi</a:t>
            </a:r>
            <a:endParaRPr lang="tr-TR" sz="3200" dirty="0"/>
          </a:p>
        </p:txBody>
      </p:sp>
      <p:sp>
        <p:nvSpPr>
          <p:cNvPr id="9" name="8 Dikdörtgen"/>
          <p:cNvSpPr/>
          <p:nvPr/>
        </p:nvSpPr>
        <p:spPr>
          <a:xfrm>
            <a:off x="1187624" y="1916832"/>
            <a:ext cx="1728192" cy="4801314"/>
          </a:xfrm>
          <a:prstGeom prst="rect">
            <a:avLst/>
          </a:prstGeom>
        </p:spPr>
        <p:txBody>
          <a:bodyPr wrap="square">
            <a:spAutoFit/>
          </a:bodyPr>
          <a:lstStyle/>
          <a:p>
            <a:r>
              <a:rPr lang="tr-TR" dirty="0" smtClean="0">
                <a:latin typeface="Arial Narrow" pitchFamily="34" charset="0"/>
                <a:cs typeface="Arial" pitchFamily="34" charset="0"/>
              </a:rPr>
              <a:t>Allah, bu düzene </a:t>
            </a:r>
            <a:r>
              <a:rPr lang="tr-TR" dirty="0" err="1" smtClean="0">
                <a:latin typeface="Arial Narrow" pitchFamily="34" charset="0"/>
                <a:cs typeface="Arial" pitchFamily="34" charset="0"/>
              </a:rPr>
              <a:t>Fâtır</a:t>
            </a:r>
            <a:r>
              <a:rPr lang="tr-TR" dirty="0" smtClean="0">
                <a:latin typeface="Arial Narrow" pitchFamily="34" charset="0"/>
                <a:cs typeface="Arial" pitchFamily="34" charset="0"/>
              </a:rPr>
              <a:t> suresinin 13. ayetinde şöyle işaret etmiştir: “Allah, geceyi gündüze katar, gündüzü de geceye katar. Güneşi ve ayı da koyduğu kanunlara bağlı kılmıştır. Her biri belirli bir vakte kadar akıp gitmektedir. İşte </a:t>
            </a:r>
            <a:r>
              <a:rPr lang="tr-TR" dirty="0" err="1" smtClean="0">
                <a:latin typeface="Arial Narrow" pitchFamily="34" charset="0"/>
                <a:cs typeface="Arial" pitchFamily="34" charset="0"/>
              </a:rPr>
              <a:t>Rabb’iniz</a:t>
            </a:r>
            <a:r>
              <a:rPr lang="tr-TR" dirty="0" smtClean="0">
                <a:latin typeface="Arial Narrow" pitchFamily="34" charset="0"/>
                <a:cs typeface="Arial" pitchFamily="34" charset="0"/>
              </a:rPr>
              <a:t> Allah, budur…”</a:t>
            </a:r>
            <a:endParaRPr lang="tr-TR" dirty="0">
              <a:latin typeface="Arial Narrow" pitchFamily="34" charset="0"/>
              <a:cs typeface="Arial" pitchFamily="34" charset="0"/>
            </a:endParaRPr>
          </a:p>
        </p:txBody>
      </p:sp>
      <p:pic>
        <p:nvPicPr>
          <p:cNvPr id="1026" name="Picture 2" descr="C:\Users\Nayir\Desktop\10_Resimler\5278326-day-and-night.jpg"/>
          <p:cNvPicPr>
            <a:picLocks noChangeAspect="1" noChangeArrowheads="1"/>
          </p:cNvPicPr>
          <p:nvPr/>
        </p:nvPicPr>
        <p:blipFill>
          <a:blip r:embed="rId3" cstate="print"/>
          <a:srcRect/>
          <a:stretch>
            <a:fillRect/>
          </a:stretch>
        </p:blipFill>
        <p:spPr bwMode="auto">
          <a:xfrm>
            <a:off x="2979094" y="1916832"/>
            <a:ext cx="6058926" cy="4680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0" fill="hold"/>
                                        <p:tgtEl>
                                          <p:spTgt spid="1026"/>
                                        </p:tgtEl>
                                        <p:attrNameLst>
                                          <p:attrName>ppt_x</p:attrName>
                                        </p:attrNameLst>
                                      </p:cBhvr>
                                      <p:tavLst>
                                        <p:tav tm="0">
                                          <p:val>
                                            <p:strVal val="#ppt_x"/>
                                          </p:val>
                                        </p:tav>
                                        <p:tav tm="100000">
                                          <p:val>
                                            <p:strVal val="#ppt_x"/>
                                          </p:val>
                                        </p:tav>
                                      </p:tavLst>
                                    </p:anim>
                                    <p:anim calcmode="lin" valueType="num">
                                      <p:cBhvr additive="base">
                                        <p:cTn id="13" dur="50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0" fill="hold"/>
                                        <p:tgtEl>
                                          <p:spTgt spid="9"/>
                                        </p:tgtEl>
                                        <p:attrNameLst>
                                          <p:attrName>ppt_x</p:attrName>
                                        </p:attrNameLst>
                                      </p:cBhvr>
                                      <p:tavLst>
                                        <p:tav tm="0">
                                          <p:val>
                                            <p:strVal val="#ppt_x"/>
                                          </p:val>
                                        </p:tav>
                                        <p:tav tm="100000">
                                          <p:val>
                                            <p:strVal val="#ppt_x"/>
                                          </p:val>
                                        </p:tav>
                                      </p:tavLst>
                                    </p:anim>
                                    <p:anim calcmode="lin" valueType="num">
                                      <p:cBhvr additive="base">
                                        <p:cTn id="19"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1043608" y="260648"/>
            <a:ext cx="7498080" cy="1143000"/>
          </a:xfrm>
        </p:spPr>
        <p:txBody>
          <a:bodyPr>
            <a:normAutofit/>
          </a:bodyPr>
          <a:lstStyle/>
          <a:p>
            <a:r>
              <a:rPr lang="tr-TR" dirty="0" smtClean="0"/>
              <a:t>EVRENDE BİR DÜZEN VARDIR</a:t>
            </a:r>
            <a:endParaRPr lang="tr-TR" dirty="0"/>
          </a:p>
        </p:txBody>
      </p:sp>
      <p:sp>
        <p:nvSpPr>
          <p:cNvPr id="5" name="4 Metin kutusu"/>
          <p:cNvSpPr txBox="1"/>
          <p:nvPr/>
        </p:nvSpPr>
        <p:spPr>
          <a:xfrm>
            <a:off x="1115616" y="1124744"/>
            <a:ext cx="6984776" cy="584775"/>
          </a:xfrm>
          <a:prstGeom prst="rect">
            <a:avLst/>
          </a:prstGeom>
          <a:noFill/>
        </p:spPr>
        <p:txBody>
          <a:bodyPr wrap="square" rtlCol="0">
            <a:spAutoFit/>
          </a:bodyPr>
          <a:lstStyle/>
          <a:p>
            <a:r>
              <a:rPr lang="tr-TR" sz="3200" dirty="0" smtClean="0"/>
              <a:t>Mevsimlerin oluşumu</a:t>
            </a:r>
            <a:endParaRPr lang="tr-TR" sz="3200" dirty="0"/>
          </a:p>
        </p:txBody>
      </p:sp>
      <p:pic>
        <p:nvPicPr>
          <p:cNvPr id="2050" name="Picture 2" descr="C:\Users\Nayir\Desktop\10_Resimler\gece-gunduz.jpg"/>
          <p:cNvPicPr>
            <a:picLocks noChangeAspect="1" noChangeArrowheads="1"/>
          </p:cNvPicPr>
          <p:nvPr/>
        </p:nvPicPr>
        <p:blipFill>
          <a:blip r:embed="rId3" cstate="print"/>
          <a:srcRect/>
          <a:stretch>
            <a:fillRect/>
          </a:stretch>
        </p:blipFill>
        <p:spPr bwMode="auto">
          <a:xfrm>
            <a:off x="2843808" y="2060848"/>
            <a:ext cx="6076950" cy="3800475"/>
          </a:xfrm>
          <a:prstGeom prst="rect">
            <a:avLst/>
          </a:prstGeom>
          <a:noFill/>
        </p:spPr>
      </p:pic>
      <p:sp>
        <p:nvSpPr>
          <p:cNvPr id="7" name="6 Dikdörtgen"/>
          <p:cNvSpPr/>
          <p:nvPr/>
        </p:nvSpPr>
        <p:spPr>
          <a:xfrm>
            <a:off x="1115616" y="1700808"/>
            <a:ext cx="2016224" cy="4247317"/>
          </a:xfrm>
          <a:prstGeom prst="rect">
            <a:avLst/>
          </a:prstGeom>
        </p:spPr>
        <p:txBody>
          <a:bodyPr wrap="square">
            <a:spAutoFit/>
          </a:bodyPr>
          <a:lstStyle/>
          <a:p>
            <a:r>
              <a:rPr lang="tr-TR" dirty="0" smtClean="0">
                <a:latin typeface="Arial Narrow" pitchFamily="34" charset="0"/>
              </a:rPr>
              <a:t>Evrendeki düzen, milyonlarca yıldır bozulmadan devam etmektedir. Güneş, ay, yıldız ve gezegenler de kendi yörüngelerinde hareket etmektedir. Dünya’nın kendi</a:t>
            </a:r>
          </a:p>
          <a:p>
            <a:r>
              <a:rPr lang="tr-TR" dirty="0" smtClean="0">
                <a:latin typeface="Arial Narrow" pitchFamily="34" charset="0"/>
              </a:rPr>
              <a:t>ekseni etrafında dönmesiyle gece ve gündüz; Güneş etrafında dönmesiyle de mevsimler meydana gelir.</a:t>
            </a:r>
            <a:endParaRPr lang="tr-TR"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0" fill="hold"/>
                                        <p:tgtEl>
                                          <p:spTgt spid="2050"/>
                                        </p:tgtEl>
                                        <p:attrNameLst>
                                          <p:attrName>ppt_x</p:attrName>
                                        </p:attrNameLst>
                                      </p:cBhvr>
                                      <p:tavLst>
                                        <p:tav tm="0">
                                          <p:val>
                                            <p:strVal val="#ppt_x"/>
                                          </p:val>
                                        </p:tav>
                                        <p:tav tm="100000">
                                          <p:val>
                                            <p:strVal val="#ppt_x"/>
                                          </p:val>
                                        </p:tav>
                                      </p:tavLst>
                                    </p:anim>
                                    <p:anim calcmode="lin" valueType="num">
                                      <p:cBhvr additive="base">
                                        <p:cTn id="14" dur="50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0" fill="hold"/>
                                        <p:tgtEl>
                                          <p:spTgt spid="7"/>
                                        </p:tgtEl>
                                        <p:attrNameLst>
                                          <p:attrName>ppt_x</p:attrName>
                                        </p:attrNameLst>
                                      </p:cBhvr>
                                      <p:tavLst>
                                        <p:tav tm="0">
                                          <p:val>
                                            <p:strVal val="#ppt_x"/>
                                          </p:val>
                                        </p:tav>
                                        <p:tav tm="100000">
                                          <p:val>
                                            <p:strVal val="#ppt_x"/>
                                          </p:val>
                                        </p:tav>
                                      </p:tavLst>
                                    </p:anim>
                                    <p:anim calcmode="lin" valueType="num">
                                      <p:cBhvr additive="base">
                                        <p:cTn id="20"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179512" y="0"/>
            <a:ext cx="7498080" cy="1143000"/>
          </a:xfrm>
        </p:spPr>
        <p:txBody>
          <a:bodyPr>
            <a:normAutofit/>
          </a:bodyPr>
          <a:lstStyle/>
          <a:p>
            <a:r>
              <a:rPr lang="tr-TR" dirty="0" smtClean="0"/>
              <a:t>EVRENDE BİR DÜZEN VARDIR</a:t>
            </a:r>
            <a:endParaRPr lang="tr-TR" dirty="0"/>
          </a:p>
        </p:txBody>
      </p:sp>
      <p:sp>
        <p:nvSpPr>
          <p:cNvPr id="6" name="5 Metin kutusu"/>
          <p:cNvSpPr txBox="1"/>
          <p:nvPr/>
        </p:nvSpPr>
        <p:spPr>
          <a:xfrm>
            <a:off x="179512" y="980728"/>
            <a:ext cx="6984776" cy="584775"/>
          </a:xfrm>
          <a:prstGeom prst="rect">
            <a:avLst/>
          </a:prstGeom>
          <a:noFill/>
        </p:spPr>
        <p:txBody>
          <a:bodyPr wrap="square" rtlCol="0">
            <a:spAutoFit/>
          </a:bodyPr>
          <a:lstStyle/>
          <a:p>
            <a:r>
              <a:rPr lang="tr-TR" sz="3200" dirty="0" smtClean="0"/>
              <a:t>Yağmurun ve Karın Oluşumu</a:t>
            </a:r>
            <a:endParaRPr lang="tr-TR" sz="3200" dirty="0"/>
          </a:p>
        </p:txBody>
      </p:sp>
      <p:pic>
        <p:nvPicPr>
          <p:cNvPr id="3074" name="Picture 2" descr="C:\Users\Nayir\Desktop\10_Resimler\kar-tanesi.jpg"/>
          <p:cNvPicPr>
            <a:picLocks noChangeAspect="1" noChangeArrowheads="1"/>
          </p:cNvPicPr>
          <p:nvPr/>
        </p:nvPicPr>
        <p:blipFill>
          <a:blip r:embed="rId3" cstate="print"/>
          <a:srcRect/>
          <a:stretch>
            <a:fillRect/>
          </a:stretch>
        </p:blipFill>
        <p:spPr bwMode="auto">
          <a:xfrm>
            <a:off x="4283968" y="2204864"/>
            <a:ext cx="4067944" cy="3050958"/>
          </a:xfrm>
          <a:prstGeom prst="rect">
            <a:avLst/>
          </a:prstGeom>
          <a:noFill/>
        </p:spPr>
      </p:pic>
      <p:pic>
        <p:nvPicPr>
          <p:cNvPr id="3075" name="Picture 3" descr="C:\Users\Nayir\Desktop\10_Resimler\Yapraklarn_zerindeki_yamur_damlalar.jpg"/>
          <p:cNvPicPr>
            <a:picLocks noChangeAspect="1" noChangeArrowheads="1"/>
          </p:cNvPicPr>
          <p:nvPr/>
        </p:nvPicPr>
        <p:blipFill>
          <a:blip r:embed="rId4" cstate="print"/>
          <a:srcRect/>
          <a:stretch>
            <a:fillRect/>
          </a:stretch>
        </p:blipFill>
        <p:spPr bwMode="auto">
          <a:xfrm>
            <a:off x="107504" y="3645024"/>
            <a:ext cx="4067944" cy="2520280"/>
          </a:xfrm>
          <a:prstGeom prst="rect">
            <a:avLst/>
          </a:prstGeom>
          <a:noFill/>
        </p:spPr>
      </p:pic>
      <p:sp>
        <p:nvSpPr>
          <p:cNvPr id="9" name="8 Dikdörtgen"/>
          <p:cNvSpPr/>
          <p:nvPr/>
        </p:nvSpPr>
        <p:spPr>
          <a:xfrm>
            <a:off x="395536" y="2132856"/>
            <a:ext cx="3312368" cy="1200329"/>
          </a:xfrm>
          <a:prstGeom prst="rect">
            <a:avLst/>
          </a:prstGeom>
        </p:spPr>
        <p:txBody>
          <a:bodyPr wrap="square">
            <a:spAutoFit/>
          </a:bodyPr>
          <a:lstStyle/>
          <a:p>
            <a:r>
              <a:rPr lang="tr-TR" dirty="0" smtClean="0">
                <a:latin typeface="Arial Narrow" pitchFamily="34" charset="0"/>
              </a:rPr>
              <a:t>“Gökten uygun bir ölçüde yağmur indirdik ve (faydalanmanız için)</a:t>
            </a:r>
          </a:p>
          <a:p>
            <a:r>
              <a:rPr lang="tr-TR" dirty="0" smtClean="0">
                <a:latin typeface="Arial Narrow" pitchFamily="34" charset="0"/>
              </a:rPr>
              <a:t>onu yeryüzünde tuttuk…” </a:t>
            </a:r>
            <a:r>
              <a:rPr lang="tr-TR" dirty="0" err="1" smtClean="0">
                <a:latin typeface="Arial Narrow" pitchFamily="34" charset="0"/>
              </a:rPr>
              <a:t>Mü’minun</a:t>
            </a:r>
            <a:r>
              <a:rPr lang="tr-TR" dirty="0" smtClean="0">
                <a:latin typeface="Arial Narrow" pitchFamily="34" charset="0"/>
              </a:rPr>
              <a:t> Suresi, 18. Ayet</a:t>
            </a:r>
            <a:endParaRPr lang="tr-TR"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5000" fill="hold"/>
                                        <p:tgtEl>
                                          <p:spTgt spid="3075"/>
                                        </p:tgtEl>
                                        <p:attrNameLst>
                                          <p:attrName>ppt_x</p:attrName>
                                        </p:attrNameLst>
                                      </p:cBhvr>
                                      <p:tavLst>
                                        <p:tav tm="0">
                                          <p:val>
                                            <p:strVal val="#ppt_x"/>
                                          </p:val>
                                        </p:tav>
                                        <p:tav tm="100000">
                                          <p:val>
                                            <p:strVal val="#ppt_x"/>
                                          </p:val>
                                        </p:tav>
                                      </p:tavLst>
                                    </p:anim>
                                    <p:anim calcmode="lin" valueType="num">
                                      <p:cBhvr additive="base">
                                        <p:cTn id="13" dur="50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 calcmode="lin" valueType="num">
                                      <p:cBhvr additive="base">
                                        <p:cTn id="18" dur="5000" fill="hold"/>
                                        <p:tgtEl>
                                          <p:spTgt spid="3074"/>
                                        </p:tgtEl>
                                        <p:attrNameLst>
                                          <p:attrName>ppt_x</p:attrName>
                                        </p:attrNameLst>
                                      </p:cBhvr>
                                      <p:tavLst>
                                        <p:tav tm="0">
                                          <p:val>
                                            <p:strVal val="#ppt_x"/>
                                          </p:val>
                                        </p:tav>
                                        <p:tav tm="100000">
                                          <p:val>
                                            <p:strVal val="#ppt_x"/>
                                          </p:val>
                                        </p:tav>
                                      </p:tavLst>
                                    </p:anim>
                                    <p:anim calcmode="lin" valueType="num">
                                      <p:cBhvr additive="base">
                                        <p:cTn id="19" dur="50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0" fill="hold"/>
                                        <p:tgtEl>
                                          <p:spTgt spid="9"/>
                                        </p:tgtEl>
                                        <p:attrNameLst>
                                          <p:attrName>ppt_x</p:attrName>
                                        </p:attrNameLst>
                                      </p:cBhvr>
                                      <p:tavLst>
                                        <p:tav tm="0">
                                          <p:val>
                                            <p:strVal val="#ppt_x"/>
                                          </p:val>
                                        </p:tav>
                                        <p:tav tm="100000">
                                          <p:val>
                                            <p:strVal val="#ppt_x"/>
                                          </p:val>
                                        </p:tav>
                                      </p:tavLst>
                                    </p:anim>
                                    <p:anim calcmode="lin" valueType="num">
                                      <p:cBhvr additive="base">
                                        <p:cTn id="25"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p:txBody>
          <a:bodyPr>
            <a:normAutofit/>
          </a:bodyPr>
          <a:lstStyle/>
          <a:p>
            <a:r>
              <a:rPr lang="tr-TR" dirty="0" smtClean="0"/>
              <a:t>EVRENDE BİR DÜZEN VARDIR</a:t>
            </a:r>
            <a:endParaRPr lang="tr-TR" dirty="0"/>
          </a:p>
        </p:txBody>
      </p:sp>
      <p:sp>
        <p:nvSpPr>
          <p:cNvPr id="5" name="4 Metin kutusu"/>
          <p:cNvSpPr txBox="1"/>
          <p:nvPr/>
        </p:nvSpPr>
        <p:spPr>
          <a:xfrm>
            <a:off x="467544" y="1268760"/>
            <a:ext cx="7920880" cy="978729"/>
          </a:xfrm>
          <a:prstGeom prst="rect">
            <a:avLst/>
          </a:prstGeom>
          <a:noFill/>
        </p:spPr>
        <p:txBody>
          <a:bodyPr wrap="square" rtlCol="0">
            <a:spAutoFit/>
          </a:bodyPr>
          <a:lstStyle/>
          <a:p>
            <a:pPr lvl="0" defTabSz="400050">
              <a:lnSpc>
                <a:spcPct val="90000"/>
              </a:lnSpc>
              <a:spcBef>
                <a:spcPct val="0"/>
              </a:spcBef>
              <a:spcAft>
                <a:spcPct val="35000"/>
              </a:spcAft>
            </a:pPr>
            <a:r>
              <a:rPr lang="tr-TR" sz="3200" dirty="0" smtClean="0"/>
              <a:t>Meyvelerin ve sebzelerin farklı tatlarda, farklı renklerde olması</a:t>
            </a:r>
            <a:endParaRPr lang="tr-TR" sz="3200" dirty="0"/>
          </a:p>
        </p:txBody>
      </p:sp>
      <p:pic>
        <p:nvPicPr>
          <p:cNvPr id="4098" name="Picture 2" descr="C:\Users\Nayir\Desktop\10_Resimler\vegetables.jpg"/>
          <p:cNvPicPr>
            <a:picLocks noChangeAspect="1" noChangeArrowheads="1"/>
          </p:cNvPicPr>
          <p:nvPr/>
        </p:nvPicPr>
        <p:blipFill>
          <a:blip r:embed="rId3" cstate="print"/>
          <a:srcRect/>
          <a:stretch>
            <a:fillRect/>
          </a:stretch>
        </p:blipFill>
        <p:spPr bwMode="auto">
          <a:xfrm>
            <a:off x="251520" y="3861048"/>
            <a:ext cx="4727575" cy="2803525"/>
          </a:xfrm>
          <a:prstGeom prst="rect">
            <a:avLst/>
          </a:prstGeom>
          <a:noFill/>
        </p:spPr>
      </p:pic>
      <p:pic>
        <p:nvPicPr>
          <p:cNvPr id="4099" name="Picture 3" descr="C:\Users\Nayir\Desktop\10_Resimler\meyveler (1).jpg"/>
          <p:cNvPicPr>
            <a:picLocks noChangeAspect="1" noChangeArrowheads="1"/>
          </p:cNvPicPr>
          <p:nvPr/>
        </p:nvPicPr>
        <p:blipFill>
          <a:blip r:embed="rId4" cstate="print"/>
          <a:srcRect/>
          <a:stretch>
            <a:fillRect/>
          </a:stretch>
        </p:blipFill>
        <p:spPr bwMode="auto">
          <a:xfrm>
            <a:off x="5004048" y="2924944"/>
            <a:ext cx="3761995" cy="2821496"/>
          </a:xfrm>
          <a:prstGeom prst="rect">
            <a:avLst/>
          </a:prstGeom>
          <a:noFill/>
        </p:spPr>
      </p:pic>
      <p:sp>
        <p:nvSpPr>
          <p:cNvPr id="8" name="7 Dikdörtgen"/>
          <p:cNvSpPr/>
          <p:nvPr/>
        </p:nvSpPr>
        <p:spPr>
          <a:xfrm>
            <a:off x="539552" y="2492896"/>
            <a:ext cx="4320480" cy="1477328"/>
          </a:xfrm>
          <a:prstGeom prst="rect">
            <a:avLst/>
          </a:prstGeom>
        </p:spPr>
        <p:txBody>
          <a:bodyPr wrap="square">
            <a:spAutoFit/>
          </a:bodyPr>
          <a:lstStyle/>
          <a:p>
            <a:r>
              <a:rPr lang="tr-TR" dirty="0" smtClean="0">
                <a:latin typeface="Arial Narrow" pitchFamily="34" charset="0"/>
              </a:rPr>
              <a:t>Toprağı, suyu, ışığı, güneşi, yağmuru ve rüzgârı yaratan Allah’tır. Bir ayette bu konuya işaret edilmiştir: “…Sizin için gökten rızık indiriyor, (rızkın sebebi olan yağmur, güneş ve hava veriyor)…” </a:t>
            </a:r>
            <a:r>
              <a:rPr lang="tr-TR" dirty="0" err="1" smtClean="0">
                <a:latin typeface="Arial Narrow" pitchFamily="34" charset="0"/>
              </a:rPr>
              <a:t>Mü’minun</a:t>
            </a:r>
            <a:r>
              <a:rPr lang="tr-TR" dirty="0" smtClean="0">
                <a:latin typeface="Arial Narrow" pitchFamily="34" charset="0"/>
              </a:rPr>
              <a:t> Suresi, 16. Ayet</a:t>
            </a:r>
            <a:endParaRPr lang="tr-TR" dirty="0">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additive="base">
                                        <p:cTn id="12" dur="5000" fill="hold"/>
                                        <p:tgtEl>
                                          <p:spTgt spid="4099"/>
                                        </p:tgtEl>
                                        <p:attrNameLst>
                                          <p:attrName>ppt_x</p:attrName>
                                        </p:attrNameLst>
                                      </p:cBhvr>
                                      <p:tavLst>
                                        <p:tav tm="0">
                                          <p:val>
                                            <p:strVal val="#ppt_x"/>
                                          </p:val>
                                        </p:tav>
                                        <p:tav tm="100000">
                                          <p:val>
                                            <p:strVal val="#ppt_x"/>
                                          </p:val>
                                        </p:tav>
                                      </p:tavLst>
                                    </p:anim>
                                    <p:anim calcmode="lin" valueType="num">
                                      <p:cBhvr additive="base">
                                        <p:cTn id="13" dur="50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4098"/>
                                        </p:tgtEl>
                                        <p:attrNameLst>
                                          <p:attrName>style.visibility</p:attrName>
                                        </p:attrNameLst>
                                      </p:cBhvr>
                                      <p:to>
                                        <p:strVal val="visible"/>
                                      </p:to>
                                    </p:set>
                                    <p:anim calcmode="lin" valueType="num">
                                      <p:cBhvr additive="base">
                                        <p:cTn id="18" dur="5000" fill="hold"/>
                                        <p:tgtEl>
                                          <p:spTgt spid="4098"/>
                                        </p:tgtEl>
                                        <p:attrNameLst>
                                          <p:attrName>ppt_x</p:attrName>
                                        </p:attrNameLst>
                                      </p:cBhvr>
                                      <p:tavLst>
                                        <p:tav tm="0">
                                          <p:val>
                                            <p:strVal val="#ppt_x"/>
                                          </p:val>
                                        </p:tav>
                                        <p:tav tm="100000">
                                          <p:val>
                                            <p:strVal val="#ppt_x"/>
                                          </p:val>
                                        </p:tav>
                                      </p:tavLst>
                                    </p:anim>
                                    <p:anim calcmode="lin" valueType="num">
                                      <p:cBhvr additive="base">
                                        <p:cTn id="19" dur="50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0" fill="hold"/>
                                        <p:tgtEl>
                                          <p:spTgt spid="8"/>
                                        </p:tgtEl>
                                        <p:attrNameLst>
                                          <p:attrName>ppt_x</p:attrName>
                                        </p:attrNameLst>
                                      </p:cBhvr>
                                      <p:tavLst>
                                        <p:tav tm="0">
                                          <p:val>
                                            <p:strVal val="#ppt_x"/>
                                          </p:val>
                                        </p:tav>
                                        <p:tav tm="100000">
                                          <p:val>
                                            <p:strVal val="#ppt_x"/>
                                          </p:val>
                                        </p:tav>
                                      </p:tavLst>
                                    </p:anim>
                                    <p:anim calcmode="lin" valueType="num">
                                      <p:cBhvr additive="base">
                                        <p:cTn id="25"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_rels/theme6.xml.rels><?xml version="1.0" encoding="UTF-8" standalone="yes"?>
<Relationships xmlns="http://schemas.openxmlformats.org/package/2006/relationships"><Relationship Id="rId1" Type="http://schemas.openxmlformats.org/officeDocument/2006/relationships/image" Target="../media/image4.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10.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5.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7.xml><?xml version="1.0" encoding="utf-8"?>
<a:theme xmlns:a="http://schemas.openxmlformats.org/drawingml/2006/main" name="1_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8.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9.xml><?xml version="1.0" encoding="utf-8"?>
<a:theme xmlns:a="http://schemas.openxmlformats.org/drawingml/2006/main" name="1_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204</TotalTime>
  <Words>599</Words>
  <Application>Microsoft Office PowerPoint</Application>
  <PresentationFormat>Ekran Gösterisi (4:3)</PresentationFormat>
  <Paragraphs>79</Paragraphs>
  <Slides>14</Slides>
  <Notes>13</Notes>
  <HiddenSlides>0</HiddenSlides>
  <MMClips>0</MMClips>
  <ScaleCrop>false</ScaleCrop>
  <HeadingPairs>
    <vt:vector size="4" baseType="variant">
      <vt:variant>
        <vt:lpstr>Tema</vt:lpstr>
      </vt:variant>
      <vt:variant>
        <vt:i4>9</vt:i4>
      </vt:variant>
      <vt:variant>
        <vt:lpstr>Slayt Başlıkları</vt:lpstr>
      </vt:variant>
      <vt:variant>
        <vt:i4>14</vt:i4>
      </vt:variant>
    </vt:vector>
  </HeadingPairs>
  <TitlesOfParts>
    <vt:vector size="23" baseType="lpstr">
      <vt:lpstr>Gündönümü</vt:lpstr>
      <vt:lpstr>2_Gündönümü</vt:lpstr>
      <vt:lpstr>Kaynak</vt:lpstr>
      <vt:lpstr>Teknik</vt:lpstr>
      <vt:lpstr>Zengin</vt:lpstr>
      <vt:lpstr>Kalabalık</vt:lpstr>
      <vt:lpstr>1_Gündönümü</vt:lpstr>
      <vt:lpstr>Cumba</vt:lpstr>
      <vt:lpstr>1_Zengin</vt:lpstr>
      <vt:lpstr>Slayt 1</vt:lpstr>
      <vt:lpstr>Slayt 2</vt:lpstr>
      <vt:lpstr>İNSAN AKILLI VE  İNANAN BİR VARLIKTIR</vt:lpstr>
      <vt:lpstr>İNSAN AKILLI VE  İNANAN BİR VARLIKTIR</vt:lpstr>
      <vt:lpstr>Slayt 5</vt:lpstr>
      <vt:lpstr>EVRENDE BİR DÜZEN VARDIR</vt:lpstr>
      <vt:lpstr>EVRENDE BİR DÜZEN VARDIR</vt:lpstr>
      <vt:lpstr>EVRENDE BİR DÜZEN VARDIR</vt:lpstr>
      <vt:lpstr>EVRENDE BİR DÜZEN VARDIR</vt:lpstr>
      <vt:lpstr>ALLAH VARDIR VE BİRDİR</vt:lpstr>
      <vt:lpstr>ÇALIŞIRIM, ALLAH’IN YARDIMINA GÜVENİRİM VE BAŞARIRIM</vt:lpstr>
      <vt:lpstr>ÇALIŞIRIM, ALLAH’IN YARDIMINA GÜVENİRİM VE BAŞARIRIM</vt:lpstr>
      <vt:lpstr>İhlâs Suresİ</vt:lpstr>
      <vt:lpstr>Slayt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EVRENDE BİR DÜZEN VARDIR</dc:title>
  <dc:creator>S.Nayir</dc:creator>
  <cp:lastModifiedBy>DEM</cp:lastModifiedBy>
  <cp:revision>23</cp:revision>
  <dcterms:created xsi:type="dcterms:W3CDTF">2013-01-18T15:11:54Z</dcterms:created>
  <dcterms:modified xsi:type="dcterms:W3CDTF">2016-05-04T11:35:45Z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