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0"/>
  </p:notesMasterIdLst>
  <p:sldIdLst>
    <p:sldId id="272" r:id="rId2"/>
    <p:sldId id="256" r:id="rId3"/>
    <p:sldId id="267" r:id="rId4"/>
    <p:sldId id="264" r:id="rId5"/>
    <p:sldId id="258" r:id="rId6"/>
    <p:sldId id="268" r:id="rId7"/>
    <p:sldId id="270" r:id="rId8"/>
    <p:sldId id="271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36C8"/>
    <a:srgbClr val="D527A7"/>
    <a:srgbClr val="00FFCC"/>
    <a:srgbClr val="00FF99"/>
    <a:srgbClr val="FF6600"/>
    <a:srgbClr val="FFF7B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15" autoAdjust="0"/>
    <p:restoredTop sz="94660"/>
  </p:normalViewPr>
  <p:slideViewPr>
    <p:cSldViewPr>
      <p:cViewPr>
        <p:scale>
          <a:sx n="66" d="100"/>
          <a:sy n="66" d="100"/>
        </p:scale>
        <p:origin x="-1500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18CB87-2B70-48AF-BD4A-2EF57D9A8269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941A8C-6B71-4EF0-A648-DFA6B94FA8A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FE29A-EAD4-42C3-8C4C-82EA6717C737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C9A62-3A4D-4454-8B3E-100AC0F25C4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FE29A-EAD4-42C3-8C4C-82EA6717C737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C9A62-3A4D-4454-8B3E-100AC0F25C4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FE29A-EAD4-42C3-8C4C-82EA6717C737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C9A62-3A4D-4454-8B3E-100AC0F25C4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FE29A-EAD4-42C3-8C4C-82EA6717C737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C9A62-3A4D-4454-8B3E-100AC0F25C4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FE29A-EAD4-42C3-8C4C-82EA6717C737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C9A62-3A4D-4454-8B3E-100AC0F25C4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FE29A-EAD4-42C3-8C4C-82EA6717C737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C9A62-3A4D-4454-8B3E-100AC0F25C4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FE29A-EAD4-42C3-8C4C-82EA6717C737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C9A62-3A4D-4454-8B3E-100AC0F25C4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FE29A-EAD4-42C3-8C4C-82EA6717C737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C9A62-3A4D-4454-8B3E-100AC0F25C4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FE29A-EAD4-42C3-8C4C-82EA6717C737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C9A62-3A4D-4454-8B3E-100AC0F25C4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FE29A-EAD4-42C3-8C4C-82EA6717C737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C9A62-3A4D-4454-8B3E-100AC0F25C4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FE29A-EAD4-42C3-8C4C-82EA6717C737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C9A62-3A4D-4454-8B3E-100AC0F25C4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FE29A-EAD4-42C3-8C4C-82EA6717C737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C9A62-3A4D-4454-8B3E-100AC0F25C4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med">
    <p:randomBar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DEM\Desktop\Sunumlar\Slay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Ba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 Başlık"/>
          <p:cNvSpPr>
            <a:spLocks noGrp="1"/>
          </p:cNvSpPr>
          <p:nvPr>
            <p:ph type="subTitle" idx="1"/>
          </p:nvPr>
        </p:nvSpPr>
        <p:spPr>
          <a:xfrm>
            <a:off x="971600" y="3861048"/>
            <a:ext cx="7488832" cy="2664296"/>
          </a:xfrm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tr-TR" sz="5200" b="1" dirty="0" smtClean="0">
                <a:solidFill>
                  <a:schemeClr val="tx1"/>
                </a:solidFill>
                <a:latin typeface="Comic Sans MS" pitchFamily="66" charset="0"/>
                <a:cs typeface="Andalus" pitchFamily="18" charset="-78"/>
              </a:rPr>
              <a:t>Hz. Muhammed’in    Doğduğu Çevre</a:t>
            </a:r>
            <a:endParaRPr lang="tr-TR" sz="5200" b="1" dirty="0">
              <a:solidFill>
                <a:schemeClr val="tx1"/>
              </a:solidFill>
              <a:latin typeface="Comic Sans MS" pitchFamily="66" charset="0"/>
              <a:cs typeface="Andalus" pitchFamily="18" charset="-78"/>
            </a:endParaRPr>
          </a:p>
        </p:txBody>
      </p:sp>
      <p:pic>
        <p:nvPicPr>
          <p:cNvPr id="1026" name="Picture 2" descr="H:\materyal ekip\selman\43\fotolar\kervan\kervan (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9569" y="764704"/>
            <a:ext cx="7640870" cy="294719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ulut Belirtme Çizgisi"/>
          <p:cNvSpPr/>
          <p:nvPr/>
        </p:nvSpPr>
        <p:spPr>
          <a:xfrm>
            <a:off x="899592" y="1124744"/>
            <a:ext cx="7272808" cy="4320480"/>
          </a:xfrm>
          <a:prstGeom prst="cloud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chemeClr val="tx1"/>
                </a:solidFill>
                <a:latin typeface="Comic Sans MS" pitchFamily="66" charset="0"/>
                <a:cs typeface="Andalus" pitchFamily="18" charset="-78"/>
              </a:rPr>
              <a:t>Hz. Muhammed nasıl bir çevrede doğdu biliyor musunuz ?</a:t>
            </a:r>
            <a:endParaRPr lang="tr-TR" sz="3600" dirty="0"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mekke_haritas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55776" y="0"/>
            <a:ext cx="6588224" cy="6858000"/>
          </a:xfrm>
        </p:spPr>
      </p:pic>
      <p:sp>
        <p:nvSpPr>
          <p:cNvPr id="8" name="7 Metin kutusu"/>
          <p:cNvSpPr txBox="1"/>
          <p:nvPr/>
        </p:nvSpPr>
        <p:spPr>
          <a:xfrm>
            <a:off x="251520" y="260648"/>
            <a:ext cx="2448272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tr-TR" sz="2800" b="1" dirty="0" smtClean="0">
                <a:latin typeface="Comic Sans MS" pitchFamily="66" charset="0"/>
                <a:cs typeface="Andalus" pitchFamily="18" charset="-78"/>
              </a:rPr>
              <a:t>Hz. Muhammed Arabistan’ın Mekke şehrinde dünyaya gelmiştir.</a:t>
            </a:r>
            <a:endParaRPr lang="tr-TR" sz="2800" b="1" dirty="0">
              <a:latin typeface="Comic Sans MS" pitchFamily="66" charset="0"/>
              <a:cs typeface="Andalus" pitchFamily="18" charset="-78"/>
            </a:endParaRPr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Masjid Al Haram - HD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5" y="0"/>
            <a:ext cx="6594861" cy="6858000"/>
          </a:xfrm>
          <a:prstGeom prst="rect">
            <a:avLst/>
          </a:prstGeom>
        </p:spPr>
      </p:pic>
      <p:sp>
        <p:nvSpPr>
          <p:cNvPr id="6" name="5 Patlama 2"/>
          <p:cNvSpPr/>
          <p:nvPr/>
        </p:nvSpPr>
        <p:spPr>
          <a:xfrm>
            <a:off x="0" y="0"/>
            <a:ext cx="4176464" cy="2808312"/>
          </a:xfrm>
          <a:prstGeom prst="irregularSeal2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solidFill>
                  <a:schemeClr val="tx1"/>
                </a:solidFill>
              </a:rPr>
              <a:t>Kutsal Mekan</a:t>
            </a:r>
            <a:endParaRPr lang="tr-TR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gidateknik.com/wp-content/uploads/2009/11/tar%C4%B1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2304256" cy="164589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149080"/>
            <a:ext cx="2273347" cy="165618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4 Resim" descr="karawan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968" y="2060848"/>
            <a:ext cx="3611921" cy="316835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5 Yuvarlatılmış Dikdörtgen"/>
          <p:cNvSpPr/>
          <p:nvPr/>
        </p:nvSpPr>
        <p:spPr>
          <a:xfrm>
            <a:off x="323528" y="3284984"/>
            <a:ext cx="2304256" cy="64807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atin typeface="Comic Sans MS" pitchFamily="66" charset="0"/>
              </a:rPr>
              <a:t>TARIM</a:t>
            </a:r>
            <a:endParaRPr lang="tr-TR" sz="2000" b="1" dirty="0">
              <a:latin typeface="Comic Sans MS" pitchFamily="66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395536" y="5805264"/>
            <a:ext cx="2304256" cy="64807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atin typeface="Comic Sans MS" pitchFamily="66" charset="0"/>
              </a:rPr>
              <a:t>HAYVANCILIK</a:t>
            </a:r>
            <a:endParaRPr lang="tr-TR" sz="2000" b="1" dirty="0">
              <a:latin typeface="Comic Sans MS" pitchFamily="66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4283968" y="5229200"/>
            <a:ext cx="3672408" cy="64807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atin typeface="Comic Sans MS" pitchFamily="66" charset="0"/>
              </a:rPr>
              <a:t>TİCARET ve KERVANCILIK</a:t>
            </a:r>
            <a:endParaRPr lang="tr-TR" sz="2000" b="1" dirty="0">
              <a:latin typeface="Comic Sans MS" pitchFamily="66" charset="0"/>
            </a:endParaRPr>
          </a:p>
        </p:txBody>
      </p:sp>
      <p:sp>
        <p:nvSpPr>
          <p:cNvPr id="9" name="8 Patlama 2"/>
          <p:cNvSpPr/>
          <p:nvPr/>
        </p:nvSpPr>
        <p:spPr>
          <a:xfrm>
            <a:off x="3347864" y="1340768"/>
            <a:ext cx="3816424" cy="2088232"/>
          </a:xfrm>
          <a:prstGeom prst="irregularSeal2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Ön planda</a:t>
            </a:r>
            <a:endParaRPr lang="tr-TR" sz="32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1403648" y="260648"/>
            <a:ext cx="5616624" cy="9361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latin typeface="Comic Sans MS" pitchFamily="66" charset="0"/>
              </a:rPr>
              <a:t>EKONOMİK YAŞAM</a:t>
            </a:r>
            <a:endParaRPr lang="tr-TR" sz="36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Yuvarlatılmış Dikdörtgen"/>
          <p:cNvSpPr/>
          <p:nvPr/>
        </p:nvSpPr>
        <p:spPr>
          <a:xfrm>
            <a:off x="1763688" y="620688"/>
            <a:ext cx="5616624" cy="9361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latin typeface="Comic Sans MS" pitchFamily="66" charset="0"/>
              </a:rPr>
              <a:t>SOSYAL YAŞAM</a:t>
            </a:r>
            <a:endParaRPr lang="tr-TR" sz="3600" b="1" dirty="0">
              <a:latin typeface="Comic Sans MS" pitchFamily="66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5076056" y="4149080"/>
            <a:ext cx="3600400" cy="158417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tr-TR" sz="2400" dirty="0" smtClean="0"/>
              <a:t>Kan davaları</a:t>
            </a:r>
          </a:p>
          <a:p>
            <a:pPr>
              <a:buFont typeface="Arial" pitchFamily="34" charset="0"/>
              <a:buChar char="•"/>
            </a:pPr>
            <a:r>
              <a:rPr lang="tr-TR" sz="2400" dirty="0" smtClean="0"/>
              <a:t>Kadınlara, kız çocuklarına ve kölelere haksızlık</a:t>
            </a:r>
            <a:endParaRPr lang="tr-TR" sz="2400" dirty="0"/>
          </a:p>
        </p:txBody>
      </p:sp>
      <p:sp>
        <p:nvSpPr>
          <p:cNvPr id="12" name="11 Yuvarlatılmış Dikdörtgen"/>
          <p:cNvSpPr/>
          <p:nvPr/>
        </p:nvSpPr>
        <p:spPr>
          <a:xfrm>
            <a:off x="755576" y="4077072"/>
            <a:ext cx="3096344" cy="158417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tr-TR" sz="2800" dirty="0" smtClean="0"/>
              <a:t>Şiir</a:t>
            </a:r>
          </a:p>
          <a:p>
            <a:pPr>
              <a:buFont typeface="Arial" pitchFamily="34" charset="0"/>
              <a:buChar char="•"/>
            </a:pPr>
            <a:r>
              <a:rPr lang="tr-TR" sz="2800" dirty="0" smtClean="0"/>
              <a:t>Şarkı</a:t>
            </a:r>
            <a:endParaRPr lang="tr-TR" sz="2800" dirty="0"/>
          </a:p>
        </p:txBody>
      </p:sp>
      <p:sp>
        <p:nvSpPr>
          <p:cNvPr id="14" name="13 Oval"/>
          <p:cNvSpPr/>
          <p:nvPr/>
        </p:nvSpPr>
        <p:spPr>
          <a:xfrm>
            <a:off x="611560" y="2276872"/>
            <a:ext cx="3528392" cy="158417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500" b="1" dirty="0" smtClean="0"/>
              <a:t>PANAYIRLAR</a:t>
            </a:r>
            <a:endParaRPr lang="tr-TR" sz="3500" b="1" dirty="0"/>
          </a:p>
        </p:txBody>
      </p:sp>
      <p:sp>
        <p:nvSpPr>
          <p:cNvPr id="15" name="14 Oval"/>
          <p:cNvSpPr/>
          <p:nvPr/>
        </p:nvSpPr>
        <p:spPr>
          <a:xfrm>
            <a:off x="4932040" y="2276872"/>
            <a:ext cx="3528392" cy="158417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/>
              <a:t>KABİLECİLİK</a:t>
            </a:r>
            <a:endParaRPr lang="tr-TR" sz="3600" b="1" dirty="0"/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Yuvarlatılmış Dikdörtgen"/>
          <p:cNvSpPr/>
          <p:nvPr/>
        </p:nvSpPr>
        <p:spPr>
          <a:xfrm>
            <a:off x="1763688" y="548680"/>
            <a:ext cx="5616624" cy="936104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latin typeface="Comic Sans MS" pitchFamily="66" charset="0"/>
              </a:rPr>
              <a:t>DİNİ YAŞAM</a:t>
            </a:r>
            <a:endParaRPr lang="tr-TR" sz="3600" b="1" dirty="0">
              <a:latin typeface="Comic Sans MS" pitchFamily="66" charset="0"/>
            </a:endParaRPr>
          </a:p>
        </p:txBody>
      </p:sp>
      <p:sp>
        <p:nvSpPr>
          <p:cNvPr id="14" name="13 Oval"/>
          <p:cNvSpPr/>
          <p:nvPr/>
        </p:nvSpPr>
        <p:spPr>
          <a:xfrm>
            <a:off x="251520" y="1844824"/>
            <a:ext cx="3528392" cy="158417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/>
              <a:t>PUTPERESTLİK</a:t>
            </a:r>
            <a:endParaRPr lang="tr-TR" sz="2800" b="1" dirty="0"/>
          </a:p>
        </p:txBody>
      </p:sp>
      <p:sp>
        <p:nvSpPr>
          <p:cNvPr id="15" name="14 Oval"/>
          <p:cNvSpPr/>
          <p:nvPr/>
        </p:nvSpPr>
        <p:spPr>
          <a:xfrm>
            <a:off x="5076056" y="1988840"/>
            <a:ext cx="3528392" cy="158417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/>
              <a:t>HIRİSTİYANLIK</a:t>
            </a:r>
            <a:endParaRPr lang="tr-TR" sz="2800" b="1" dirty="0"/>
          </a:p>
        </p:txBody>
      </p:sp>
      <p:sp>
        <p:nvSpPr>
          <p:cNvPr id="7" name="6 Oval"/>
          <p:cNvSpPr/>
          <p:nvPr/>
        </p:nvSpPr>
        <p:spPr>
          <a:xfrm>
            <a:off x="395536" y="4149080"/>
            <a:ext cx="3528392" cy="158417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/>
              <a:t>YAHUDİLİK</a:t>
            </a:r>
            <a:endParaRPr lang="tr-TR" sz="2800" b="1" dirty="0"/>
          </a:p>
        </p:txBody>
      </p:sp>
      <p:sp>
        <p:nvSpPr>
          <p:cNvPr id="8" name="7 Oval"/>
          <p:cNvSpPr/>
          <p:nvPr/>
        </p:nvSpPr>
        <p:spPr>
          <a:xfrm>
            <a:off x="5148064" y="4365104"/>
            <a:ext cx="3528392" cy="158417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/>
              <a:t>HANİFLİK</a:t>
            </a:r>
            <a:endParaRPr lang="tr-TR" sz="2800" b="1" dirty="0"/>
          </a:p>
        </p:txBody>
      </p:sp>
      <p:pic>
        <p:nvPicPr>
          <p:cNvPr id="1026" name="Picture 2" descr="http://img.tebyan.net/big/1388/05/2118325513510186862501542404516523846952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852936"/>
            <a:ext cx="1296144" cy="1080120"/>
          </a:xfrm>
          <a:prstGeom prst="rect">
            <a:avLst/>
          </a:prstGeom>
          <a:noFill/>
        </p:spPr>
      </p:pic>
      <p:pic>
        <p:nvPicPr>
          <p:cNvPr id="1028" name="Picture 4" descr="http://www.nezihuzel.com/wp-content/uploads/2011/05/hiristiyan_ha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2996952"/>
            <a:ext cx="1296144" cy="1080120"/>
          </a:xfrm>
          <a:prstGeom prst="rect">
            <a:avLst/>
          </a:prstGeom>
          <a:noFill/>
        </p:spPr>
      </p:pic>
      <p:pic>
        <p:nvPicPr>
          <p:cNvPr id="13" name="12 Resim" descr="kabe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2200" y="5445224"/>
            <a:ext cx="1266480" cy="1080120"/>
          </a:xfrm>
          <a:prstGeom prst="rect">
            <a:avLst/>
          </a:prstGeom>
        </p:spPr>
      </p:pic>
      <p:pic>
        <p:nvPicPr>
          <p:cNvPr id="1030" name="Picture 6" descr="http://www.islamantisemitizmilanetler.com/images/bcg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5229200"/>
            <a:ext cx="1296144" cy="108012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426</TotalTime>
  <Words>56</Words>
  <Application>Microsoft Office PowerPoint</Application>
  <PresentationFormat>Ekran Gösterisi (4:3)</PresentationFormat>
  <Paragraphs>21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hülya</dc:creator>
  <cp:lastModifiedBy>DEM</cp:lastModifiedBy>
  <cp:revision>57</cp:revision>
  <dcterms:created xsi:type="dcterms:W3CDTF">2011-11-23T19:25:53Z</dcterms:created>
  <dcterms:modified xsi:type="dcterms:W3CDTF">2016-05-04T11:30:55Z</dcterms:modified>
  <cp:contentStatus>Tamamlandı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