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56" r:id="rId3"/>
    <p:sldId id="261" r:id="rId4"/>
    <p:sldId id="262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7DC"/>
    <a:srgbClr val="FF66CC"/>
    <a:srgbClr val="FF3300"/>
    <a:srgbClr val="CCFF99"/>
    <a:srgbClr val="FF33CC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3C6E3-C21C-4723-85FB-37EFFE18661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B764C-EB26-4E89-8946-CBFAEBDF2B3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unumlar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03648" y="4365104"/>
            <a:ext cx="6408712" cy="1872208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tr-TR" sz="4400" dirty="0" smtClean="0">
                <a:latin typeface="Comic Sans MS" pitchFamily="66" charset="0"/>
              </a:rPr>
              <a:t>Hz Muhammed’in Aile</a:t>
            </a:r>
            <a:br>
              <a:rPr lang="tr-TR" sz="4400" dirty="0" smtClean="0">
                <a:latin typeface="Comic Sans MS" pitchFamily="66" charset="0"/>
              </a:rPr>
            </a:br>
            <a:r>
              <a:rPr lang="tr-TR" sz="4400" dirty="0" smtClean="0">
                <a:latin typeface="Comic Sans MS" pitchFamily="66" charset="0"/>
              </a:rPr>
              <a:t>          Büyükleri</a:t>
            </a:r>
            <a:endParaRPr lang="tr-TR" sz="4400" dirty="0">
              <a:latin typeface="Comic Sans MS" pitchFamily="66" charset="0"/>
            </a:endParaRPr>
          </a:p>
        </p:txBody>
      </p:sp>
      <p:pic>
        <p:nvPicPr>
          <p:cNvPr id="3" name="7 İçerik Yer Tutucusu" descr="618px-Aziz_efendi-muhammad_alayhi_s-sala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627784" y="0"/>
            <a:ext cx="3762659" cy="4349048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ulut Belirtme Çizgisi"/>
          <p:cNvSpPr/>
          <p:nvPr/>
        </p:nvSpPr>
        <p:spPr>
          <a:xfrm>
            <a:off x="611560" y="1196752"/>
            <a:ext cx="7704856" cy="417646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Comic Sans MS" pitchFamily="66" charset="0"/>
              </a:rPr>
              <a:t>Hz. Muhammed’in kabilesini biliyor musunuz?</a:t>
            </a:r>
            <a:endParaRPr lang="tr-TR" sz="48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4716016" y="1052736"/>
            <a:ext cx="3672408" cy="22322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latin typeface="Comic Sans MS" pitchFamily="66" charset="0"/>
              </a:rPr>
              <a:t>Kureyş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860032" y="3645024"/>
            <a:ext cx="3744416" cy="2232248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Comic Sans MS" pitchFamily="66" charset="0"/>
              </a:rPr>
              <a:t>İbrahim(as)</a:t>
            </a:r>
            <a:endParaRPr lang="tr-TR" sz="4800" dirty="0">
              <a:latin typeface="Comic Sans MS" pitchFamily="66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899592" y="1484784"/>
            <a:ext cx="3672408" cy="158417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Comic Sans MS" pitchFamily="66" charset="0"/>
              </a:rPr>
              <a:t>Kabilesi</a:t>
            </a:r>
            <a:endParaRPr lang="tr-TR" sz="4400" dirty="0">
              <a:latin typeface="Comic Sans MS" pitchFamily="66" charset="0"/>
            </a:endParaRPr>
          </a:p>
        </p:txBody>
      </p:sp>
      <p:sp>
        <p:nvSpPr>
          <p:cNvPr id="5" name="4 Sağ Ok"/>
          <p:cNvSpPr/>
          <p:nvPr/>
        </p:nvSpPr>
        <p:spPr>
          <a:xfrm>
            <a:off x="1043608" y="3933056"/>
            <a:ext cx="3672408" cy="158417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Comic Sans MS" pitchFamily="66" charset="0"/>
              </a:rPr>
              <a:t>Soyu</a:t>
            </a:r>
            <a:endParaRPr lang="tr-TR" sz="44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1547664" y="476672"/>
            <a:ext cx="3240360" cy="9361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547664" y="1700808"/>
            <a:ext cx="3168352" cy="9361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varlatılmış Dikdörtgen"/>
          <p:cNvSpPr/>
          <p:nvPr/>
        </p:nvSpPr>
        <p:spPr>
          <a:xfrm>
            <a:off x="1547664" y="2996952"/>
            <a:ext cx="3168352" cy="8640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varlatılmış Dikdörtgen"/>
          <p:cNvSpPr/>
          <p:nvPr/>
        </p:nvSpPr>
        <p:spPr>
          <a:xfrm>
            <a:off x="1547664" y="4221088"/>
            <a:ext cx="3168352" cy="8640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Dikdörtgen"/>
          <p:cNvSpPr/>
          <p:nvPr/>
        </p:nvSpPr>
        <p:spPr>
          <a:xfrm>
            <a:off x="1547664" y="5445224"/>
            <a:ext cx="3168352" cy="8640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kış Çizelgesi: Öteki İşlem"/>
          <p:cNvSpPr/>
          <p:nvPr/>
        </p:nvSpPr>
        <p:spPr>
          <a:xfrm>
            <a:off x="5652120" y="404664"/>
            <a:ext cx="2952328" cy="936104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kış Çizelgesi: Öteki İşlem"/>
          <p:cNvSpPr/>
          <p:nvPr/>
        </p:nvSpPr>
        <p:spPr>
          <a:xfrm>
            <a:off x="5652120" y="1700808"/>
            <a:ext cx="2952328" cy="864096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5652120" y="2996952"/>
            <a:ext cx="2952328" cy="864096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Akış Çizelgesi: Öteki İşlem"/>
          <p:cNvSpPr/>
          <p:nvPr/>
        </p:nvSpPr>
        <p:spPr>
          <a:xfrm>
            <a:off x="5652120" y="4221088"/>
            <a:ext cx="2952328" cy="864096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Akış Çizelgesi: Öteki İşlem"/>
          <p:cNvSpPr/>
          <p:nvPr/>
        </p:nvSpPr>
        <p:spPr>
          <a:xfrm>
            <a:off x="5652120" y="5445224"/>
            <a:ext cx="3024336" cy="864096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Metin kutusu"/>
          <p:cNvSpPr txBox="1"/>
          <p:nvPr/>
        </p:nvSpPr>
        <p:spPr>
          <a:xfrm>
            <a:off x="1763688" y="62068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Comic Sans MS" pitchFamily="66" charset="0"/>
              </a:rPr>
              <a:t>Annesi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1691680" y="1844824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Babası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1763688" y="306896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Dedesi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1763688" y="443711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Süt Annesi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1691680" y="558924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Süt Kardeşi</a:t>
            </a:r>
          </a:p>
        </p:txBody>
      </p:sp>
      <p:sp>
        <p:nvSpPr>
          <p:cNvPr id="25" name="24 Metin kutusu"/>
          <p:cNvSpPr txBox="1"/>
          <p:nvPr/>
        </p:nvSpPr>
        <p:spPr>
          <a:xfrm>
            <a:off x="6012160" y="62068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Amine</a:t>
            </a:r>
          </a:p>
        </p:txBody>
      </p:sp>
      <p:sp>
        <p:nvSpPr>
          <p:cNvPr id="26" name="25 Metin kutusu"/>
          <p:cNvSpPr txBox="1"/>
          <p:nvPr/>
        </p:nvSpPr>
        <p:spPr>
          <a:xfrm>
            <a:off x="5940152" y="184482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Abdullah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5652120" y="3140968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latin typeface="Comic Sans MS" pitchFamily="66" charset="0"/>
              </a:rPr>
              <a:t>Abdülmuttalip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5940152" y="443711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Halime</a:t>
            </a:r>
          </a:p>
        </p:txBody>
      </p:sp>
      <p:sp>
        <p:nvSpPr>
          <p:cNvPr id="31" name="30 Metin kutusu"/>
          <p:cNvSpPr txBox="1"/>
          <p:nvPr/>
        </p:nvSpPr>
        <p:spPr>
          <a:xfrm>
            <a:off x="6012160" y="558924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Şeyma</a:t>
            </a:r>
          </a:p>
        </p:txBody>
      </p:sp>
      <p:sp>
        <p:nvSpPr>
          <p:cNvPr id="32" name="31 Sağ Ok"/>
          <p:cNvSpPr/>
          <p:nvPr/>
        </p:nvSpPr>
        <p:spPr>
          <a:xfrm>
            <a:off x="4932040" y="836712"/>
            <a:ext cx="648072" cy="3600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Sağ Ok"/>
          <p:cNvSpPr/>
          <p:nvPr/>
        </p:nvSpPr>
        <p:spPr>
          <a:xfrm>
            <a:off x="4932040" y="2060848"/>
            <a:ext cx="648072" cy="3600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ağ Ok"/>
          <p:cNvSpPr/>
          <p:nvPr/>
        </p:nvSpPr>
        <p:spPr>
          <a:xfrm>
            <a:off x="4860032" y="3284984"/>
            <a:ext cx="720080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ağ Ok"/>
          <p:cNvSpPr/>
          <p:nvPr/>
        </p:nvSpPr>
        <p:spPr>
          <a:xfrm>
            <a:off x="4860032" y="4509120"/>
            <a:ext cx="648072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Sağ Ok"/>
          <p:cNvSpPr/>
          <p:nvPr/>
        </p:nvSpPr>
        <p:spPr>
          <a:xfrm>
            <a:off x="4860032" y="5589240"/>
            <a:ext cx="648072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250"/>
                            </p:stCondLst>
                            <p:childTnLst>
                              <p:par>
                                <p:cTn id="37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750"/>
                            </p:stCondLst>
                            <p:childTnLst>
                              <p:par>
                                <p:cTn id="6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77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Karar"/>
          <p:cNvSpPr/>
          <p:nvPr/>
        </p:nvSpPr>
        <p:spPr>
          <a:xfrm>
            <a:off x="2627784" y="620688"/>
            <a:ext cx="5184576" cy="1944216"/>
          </a:xfrm>
          <a:prstGeom prst="flowChartDecision">
            <a:avLst/>
          </a:prstGeom>
          <a:solidFill>
            <a:srgbClr val="FF66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707904" y="1124744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Comic Sans MS" pitchFamily="66" charset="0"/>
              </a:rPr>
              <a:t>Peygamberimizin   </a:t>
            </a:r>
          </a:p>
          <a:p>
            <a:r>
              <a:rPr lang="tr-TR" sz="2800" b="1" dirty="0" smtClean="0">
                <a:latin typeface="Comic Sans MS" pitchFamily="66" charset="0"/>
              </a:rPr>
              <a:t>     Amcaları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1547664" y="2492896"/>
            <a:ext cx="3024336" cy="2160240"/>
          </a:xfrm>
          <a:prstGeom prst="cloud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ulut"/>
          <p:cNvSpPr/>
          <p:nvPr/>
        </p:nvSpPr>
        <p:spPr>
          <a:xfrm>
            <a:off x="5796136" y="1988840"/>
            <a:ext cx="2952328" cy="2304256"/>
          </a:xfrm>
          <a:prstGeom prst="cloud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2051720" y="2780928"/>
            <a:ext cx="2160240" cy="1426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latin typeface="Comic Sans MS" pitchFamily="66" charset="0"/>
              </a:rPr>
              <a:t>Peygamberimize en çok yardım eden amcaları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084168" y="2276872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 smtClean="0">
                <a:latin typeface="Comic Sans MS" pitchFamily="66" charset="0"/>
              </a:rPr>
              <a:t>Peygamberimizin İslam’a davetine karşı çıkan amcası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785786" y="3714752"/>
            <a:ext cx="1368152" cy="1368152"/>
          </a:xfrm>
          <a:prstGeom prst="ellipse">
            <a:avLst/>
          </a:prstGeom>
          <a:solidFill>
            <a:srgbClr val="CCFF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2714612" y="4143380"/>
            <a:ext cx="1368152" cy="1440160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4283968" y="3140968"/>
            <a:ext cx="1296144" cy="1440160"/>
          </a:xfrm>
          <a:prstGeom prst="ellipse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6300192" y="3933056"/>
            <a:ext cx="1368152" cy="144016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1763688" y="40770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1071538" y="4000504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Hz. Hamza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786050" y="4572008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Ebu Talip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17" name="16 Oval"/>
          <p:cNvSpPr/>
          <p:nvPr/>
        </p:nvSpPr>
        <p:spPr>
          <a:xfrm>
            <a:off x="1403648" y="1628800"/>
            <a:ext cx="1584176" cy="122413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1763688" y="184482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Hz. Abbas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355976" y="364502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Zübeyir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516216" y="429309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Ebu </a:t>
            </a:r>
            <a:r>
              <a:rPr lang="tr-TR" sz="2000" b="1" dirty="0" err="1" smtClean="0">
                <a:latin typeface="Comic Sans MS" pitchFamily="66" charset="0"/>
              </a:rPr>
              <a:t>Leheb</a:t>
            </a:r>
            <a:endParaRPr lang="tr-TR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8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600"/>
                            </p:stCondLst>
                            <p:childTnLst>
                              <p:par>
                                <p:cTn id="2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100"/>
                            </p:stCondLst>
                            <p:childTnLst>
                              <p:par>
                                <p:cTn id="31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600"/>
                            </p:stCondLst>
                            <p:childTnLst>
                              <p:par>
                                <p:cTn id="3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100"/>
                            </p:stCondLst>
                            <p:childTnLst>
                              <p:par>
                                <p:cTn id="47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10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350"/>
                            </p:stCondLst>
                            <p:childTnLst>
                              <p:par>
                                <p:cTn id="6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Thr_muze_art_islam_21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467544" y="1628800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3200" b="1" dirty="0" smtClean="0">
                <a:latin typeface="Comic Sans MS" pitchFamily="66" charset="0"/>
              </a:rPr>
              <a:t>“O, seni yetim bulup barındırmadı mı? Şaşırmış bulup da yol göstermedi mi? Seni fakir bulup zengin etmedi mi? Öyleyse yetimi sakın ezme”</a:t>
            </a:r>
          </a:p>
          <a:p>
            <a:pPr>
              <a:lnSpc>
                <a:spcPct val="150000"/>
              </a:lnSpc>
            </a:pP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203848" y="5661248"/>
            <a:ext cx="576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4000" b="1" dirty="0" smtClean="0"/>
              <a:t>(</a:t>
            </a:r>
            <a:r>
              <a:rPr lang="tr-TR" sz="4000" b="1" i="1" dirty="0" err="1" smtClean="0"/>
              <a:t>Duha</a:t>
            </a:r>
            <a:r>
              <a:rPr lang="tr-TR" sz="4000" b="1" i="1" dirty="0" smtClean="0"/>
              <a:t> suresi 6-9 ayetler</a:t>
            </a:r>
            <a:r>
              <a:rPr lang="tr-TR" sz="4000" b="1" dirty="0" smtClean="0"/>
              <a:t>)</a:t>
            </a:r>
            <a:endParaRPr lang="tr-TR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87</Words>
  <Application>Microsoft Office PowerPoint</Application>
  <PresentationFormat>Ekran Gösterisi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Hz Muhammed’in Aile           Büyükleri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Hz Muhammed’in Aile           Büyükleri</dc:title>
  <dc:creator>hülya</dc:creator>
  <cp:lastModifiedBy>DEM</cp:lastModifiedBy>
  <cp:revision>29</cp:revision>
  <dcterms:created xsi:type="dcterms:W3CDTF">2011-11-25T11:35:57Z</dcterms:created>
  <dcterms:modified xsi:type="dcterms:W3CDTF">2016-05-04T11:29:36Z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